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5"/>
  </p:notesMasterIdLst>
  <p:handoutMasterIdLst>
    <p:handoutMasterId r:id="rId26"/>
  </p:handoutMasterIdLst>
  <p:sldIdLst>
    <p:sldId id="260" r:id="rId6"/>
    <p:sldId id="262" r:id="rId7"/>
    <p:sldId id="4095" r:id="rId8"/>
    <p:sldId id="283" r:id="rId9"/>
    <p:sldId id="263" r:id="rId10"/>
    <p:sldId id="275" r:id="rId11"/>
    <p:sldId id="269" r:id="rId12"/>
    <p:sldId id="4104" r:id="rId13"/>
    <p:sldId id="4101" r:id="rId14"/>
    <p:sldId id="4105" r:id="rId15"/>
    <p:sldId id="4102" r:id="rId16"/>
    <p:sldId id="4106" r:id="rId17"/>
    <p:sldId id="4103" r:id="rId18"/>
    <p:sldId id="276" r:id="rId19"/>
    <p:sldId id="4108" r:id="rId20"/>
    <p:sldId id="4107" r:id="rId21"/>
    <p:sldId id="4093" r:id="rId22"/>
    <p:sldId id="4091" r:id="rId23"/>
    <p:sldId id="4089" r:id="rId2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DDEB88-F93A-6EA7-9FCA-3A2A8A178F69}" name="Jason Hokama" initials="JH" userId="S::jhokama@shockwavemedical.com::17cbee54-f4f5-4715-9109-af85f91f892d" providerId="AD"/>
  <p188:author id="{FE25EBEA-21FE-50C2-A61F-51DECBDB63D0}" name="Maureen Ostaff" initials="MO" userId="S::mostaff@shockwavemedical.com::100bc2fc-7538-4a13-80bb-189128b438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ikh, Rahab P" initials="SRP" lastIdx="1" clrIdx="0">
    <p:extLst>
      <p:ext uri="{19B8F6BF-5375-455C-9EA6-DF929625EA0E}">
        <p15:presenceInfo xmlns:p15="http://schemas.microsoft.com/office/powerpoint/2012/main" userId="S::Rahab.P.Sheikh@medstar.net::1364a2c9-8eb1-465e-9d19-551d555810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A5"/>
    <a:srgbClr val="1A354A"/>
    <a:srgbClr val="00A9E8"/>
    <a:srgbClr val="0000CA"/>
    <a:srgbClr val="4F81BD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E9327-2C5C-4373-83C3-9C92B49426EF}" v="8" dt="2023-02-23T17:03:35.298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0"/>
  </p:normalViewPr>
  <p:slideViewPr>
    <p:cSldViewPr snapToGrid="0">
      <p:cViewPr varScale="1">
        <p:scale>
          <a:sx n="81" d="100"/>
          <a:sy n="81" d="100"/>
        </p:scale>
        <p:origin x="230" y="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81212562876593"/>
          <c:y val="0.15624573183708082"/>
          <c:w val="0.84535717459696769"/>
          <c:h val="0.68693856562903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CN lesion</c:v>
                </c:pt>
              </c:strCache>
            </c:strRef>
          </c:tx>
          <c:spPr>
            <a:solidFill>
              <a:srgbClr val="00A9E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Sheet1!$E$2:$E$3</c:f>
                <c:numCache>
                  <c:formatCode>General</c:formatCode>
                  <c:ptCount val="2"/>
                  <c:pt idx="0">
                    <c:v>2.1</c:v>
                  </c:pt>
                  <c:pt idx="1">
                    <c:v>2.2000000000000002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2.1</c:v>
                  </c:pt>
                  <c:pt idx="1">
                    <c:v>2.2000000000000002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A9E8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MSA</c:v>
                </c:pt>
                <c:pt idx="1">
                  <c:v>Mean stent area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6.3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C-4A2A-BA0E-7EEDA689BD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Non-CN lesion</c:v>
                </c:pt>
              </c:strCache>
            </c:strRef>
          </c:tx>
          <c:spPr>
            <a:solidFill>
              <a:srgbClr val="1A354A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Sheet1!$F$2:$F$3</c:f>
                <c:numCache>
                  <c:formatCode>General</c:formatCode>
                  <c:ptCount val="2"/>
                  <c:pt idx="0">
                    <c:v>1.9</c:v>
                  </c:pt>
                  <c:pt idx="1">
                    <c:v>2.2999999999999998</c:v>
                  </c:pt>
                </c:numCache>
              </c:numRef>
            </c:plus>
            <c:minus>
              <c:numRef>
                <c:f>Sheet1!$F$2:$F$3</c:f>
                <c:numCache>
                  <c:formatCode>General</c:formatCode>
                  <c:ptCount val="2"/>
                  <c:pt idx="0">
                    <c:v>1.9</c:v>
                  </c:pt>
                  <c:pt idx="1">
                    <c:v>2.2999999999999998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1A354A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MSA</c:v>
                </c:pt>
                <c:pt idx="1">
                  <c:v>Mean stent area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</c:v>
                </c:pt>
                <c:pt idx="1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1C-4A2A-BA0E-7EEDA689B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66021784"/>
        <c:axId val="1066025392"/>
      </c:barChart>
      <c:catAx>
        <c:axId val="106602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025392"/>
        <c:crosses val="autoZero"/>
        <c:auto val="1"/>
        <c:lblAlgn val="ctr"/>
        <c:lblOffset val="100"/>
        <c:noMultiLvlLbl val="0"/>
      </c:catAx>
      <c:valAx>
        <c:axId val="106602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accent6">
                        <a:lumMod val="10000"/>
                      </a:schemeClr>
                    </a:solidFill>
                  </a:rPr>
                  <a:t>mm</a:t>
                </a:r>
                <a:r>
                  <a:rPr lang="en-US" sz="1200" baseline="30000">
                    <a:solidFill>
                      <a:schemeClr val="accent6">
                        <a:lumMod val="10000"/>
                      </a:schemeClr>
                    </a:solidFill>
                  </a:rPr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02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057246222600554"/>
          <c:y val="2.6892735044092439E-2"/>
          <c:w val="0.51086708756000099"/>
          <c:h val="9.189939293709252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72C5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172C55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86422210767671"/>
          <c:y val="0.15622195411057488"/>
          <c:w val="0.80630507811805696"/>
          <c:h val="0.68430876583975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CN lesion</c:v>
                </c:pt>
              </c:strCache>
            </c:strRef>
          </c:tx>
          <c:spPr>
            <a:solidFill>
              <a:srgbClr val="00A9E8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Sheet1!$E$2:$E$3</c:f>
                <c:numCache>
                  <c:formatCode>General</c:formatCode>
                  <c:ptCount val="2"/>
                  <c:pt idx="0">
                    <c:v>0.28000000000000003</c:v>
                  </c:pt>
                  <c:pt idx="1">
                    <c:v>0.253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0.28000000000000003</c:v>
                  </c:pt>
                  <c:pt idx="1">
                    <c:v>0.253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A9E8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Stent expansion @MCS</c:v>
                </c:pt>
                <c:pt idx="1">
                  <c:v>Mean stent expansion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1.0109999999999999</c:v>
                </c:pt>
                <c:pt idx="1">
                  <c:v>1.0469999999999999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F-4EEE-AC31-0954B45239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Non-CN lesion</c:v>
                </c:pt>
              </c:strCache>
            </c:strRef>
          </c:tx>
          <c:spPr>
            <a:solidFill>
              <a:srgbClr val="1A354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plus"/>
            <c:errValType val="cust"/>
            <c:noEndCap val="0"/>
            <c:plus>
              <c:numRef>
                <c:f>Sheet1!$F$2:$F$3</c:f>
                <c:numCache>
                  <c:formatCode>General</c:formatCode>
                  <c:ptCount val="2"/>
                  <c:pt idx="0">
                    <c:v>0.29799999999999999</c:v>
                  </c:pt>
                  <c:pt idx="1">
                    <c:v>0.29799999999999999</c:v>
                  </c:pt>
                </c:numCache>
              </c:numRef>
            </c:plus>
            <c:minus>
              <c:numRef>
                <c:f>Sheet1!$F$2:$F$3</c:f>
                <c:numCache>
                  <c:formatCode>General</c:formatCode>
                  <c:ptCount val="2"/>
                  <c:pt idx="0">
                    <c:v>0.29799999999999999</c:v>
                  </c:pt>
                  <c:pt idx="1">
                    <c:v>0.29799999999999999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1A354A"/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Stent expansion @MCS</c:v>
                </c:pt>
                <c:pt idx="1">
                  <c:v>Mean stent expansion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1.0349999999999999</c:v>
                </c:pt>
                <c:pt idx="1">
                  <c:v>1.069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FF-4EEE-AC31-0954B4523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066021784"/>
        <c:axId val="1066025392"/>
      </c:barChart>
      <c:catAx>
        <c:axId val="106602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025392"/>
        <c:crosses val="autoZero"/>
        <c:auto val="1"/>
        <c:lblAlgn val="ctr"/>
        <c:lblOffset val="100"/>
        <c:noMultiLvlLbl val="0"/>
      </c:catAx>
      <c:valAx>
        <c:axId val="1066025392"/>
        <c:scaling>
          <c:orientation val="minMax"/>
          <c:max val="1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accent6">
                        <a:lumMod val="10000"/>
                      </a:schemeClr>
                    </a:solidFill>
                  </a:rPr>
                  <a:t>%</a:t>
                </a:r>
                <a:endParaRPr lang="en-US" sz="1200" baseline="30000">
                  <a:solidFill>
                    <a:schemeClr val="accent6">
                      <a:lumMod val="10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02178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72C5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172C55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02885232291314E-2"/>
          <c:y val="0.21005143831057663"/>
          <c:w val="0.71472753922051402"/>
          <c:h val="0.6710418085356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CN</c:v>
                </c:pt>
              </c:strCache>
            </c:strRef>
          </c:tx>
          <c:spPr>
            <a:solidFill>
              <a:srgbClr val="00A9E8"/>
            </a:solidFill>
            <a:ln>
              <a:solidFill>
                <a:srgbClr val="505E6C"/>
              </a:solidFill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 (</a:t>
                    </a:r>
                    <a:fld id="{9376B311-709D-4480-999C-181F55B6D81C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3E8-41F6-9F8B-37DE9468A9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 (13.9%)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3E8-41F6-9F8B-37DE9468A99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 (</a:t>
                    </a:r>
                    <a:fld id="{5F3AFFBB-7973-444A-9A4A-B6A56A8AFDE5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3E8-41F6-9F8B-37DE9468A99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 (</a:t>
                    </a:r>
                    <a:fld id="{6D505FA1-92EC-48B7-A6BD-D521C62B2460}" type="VALUE">
                      <a:rPr lang="en-US" smtClean="0"/>
                      <a:pPr/>
                      <a:t>[VALUE]</a:t>
                    </a:fld>
                    <a:r>
                      <a:rPr lang="en-US"/>
                      <a:t>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E8-41F6-9F8B-37DE9468A99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 (</a:t>
                    </a:r>
                    <a:fld id="{BD2B2500-3F94-4E0F-A539-DF5A5D194B4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3E8-41F6-9F8B-37DE9468A99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Cardiac Death</c:v>
                </c:pt>
                <c:pt idx="1">
                  <c:v>Non-Q-wave MI</c:v>
                </c:pt>
                <c:pt idx="2">
                  <c:v>Q-wave MI</c:v>
                </c:pt>
                <c:pt idx="3">
                  <c:v>TVR</c:v>
                </c:pt>
                <c:pt idx="4">
                  <c:v>TV-MI</c:v>
                </c:pt>
                <c:pt idx="5">
                  <c:v>ID-TLR</c:v>
                </c:pt>
                <c:pt idx="6">
                  <c:v>Stent thrombosis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1E-4</c:v>
                </c:pt>
                <c:pt idx="1">
                  <c:v>0.13900000000000001</c:v>
                </c:pt>
                <c:pt idx="2">
                  <c:v>1E-4</c:v>
                </c:pt>
                <c:pt idx="3">
                  <c:v>0.13800000000000001</c:v>
                </c:pt>
                <c:pt idx="4">
                  <c:v>0.13900000000000001</c:v>
                </c:pt>
                <c:pt idx="5">
                  <c:v>6.9000000000000006E-2</c:v>
                </c:pt>
                <c:pt idx="6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0-4697-8B4F-2314F19D00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Non-CN</c:v>
                </c:pt>
              </c:strCache>
            </c:strRef>
          </c:tx>
          <c:spPr>
            <a:solidFill>
              <a:srgbClr val="1A354A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Cardiac Death</c:v>
                </c:pt>
                <c:pt idx="1">
                  <c:v>Non-Q-wave MI</c:v>
                </c:pt>
                <c:pt idx="2">
                  <c:v>Q-wave MI</c:v>
                </c:pt>
                <c:pt idx="3">
                  <c:v>TVR</c:v>
                </c:pt>
                <c:pt idx="4">
                  <c:v>TV-MI</c:v>
                </c:pt>
                <c:pt idx="5">
                  <c:v>ID-TLR</c:v>
                </c:pt>
                <c:pt idx="6">
                  <c:v>Stent thrombosis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8.0000000000000002E-3</c:v>
                </c:pt>
                <c:pt idx="1">
                  <c:v>0.08</c:v>
                </c:pt>
                <c:pt idx="2">
                  <c:v>1E-4</c:v>
                </c:pt>
                <c:pt idx="3">
                  <c:v>4.8000000000000001E-2</c:v>
                </c:pt>
                <c:pt idx="4">
                  <c:v>7.1999999999999995E-2</c:v>
                </c:pt>
                <c:pt idx="5">
                  <c:v>2.4E-2</c:v>
                </c:pt>
                <c:pt idx="6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0-4697-8B4F-2314F19D0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76652479"/>
        <c:axId val="1176649983"/>
      </c:barChart>
      <c:catAx>
        <c:axId val="1176652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649983"/>
        <c:crosses val="autoZero"/>
        <c:auto val="1"/>
        <c:lblAlgn val="ctr"/>
        <c:lblOffset val="100"/>
        <c:noMultiLvlLbl val="0"/>
      </c:catAx>
      <c:valAx>
        <c:axId val="1176649983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6652479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030303351588381"/>
          <c:y val="0.10678334198409216"/>
          <c:w val="0.29316458551589258"/>
          <c:h val="5.6234203000845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26B66D6-0732-4BA4-AA51-5C1309A7D86F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D143332-19C1-488F-9E12-168CC4B3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13:56:29.0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1394 348 6215 0 0,'0'0'1512'0'0,"0"-7"2144"0"0,0 4-3009 0 0,-1 2 0 0 0,0-1 0 0 0,1 0 0 0 0,-1 1 0 0 0,1-1 0 0 0,-2 0 0 0 0,1 0 0 0 0,-2-1 1681 0 0,-2-13-1158 0 0,-1 0-317 0 0,5 12-701 0 0,1 1 0 0 0,-2 0 0 0 0,1 0 0 0 0,0 0 0 0 0,-1 0 0 0 0,0 0 1 0 0,1 0-1 0 0,-2 0 0 0 0,2 1 0 0 0,-1-1 0 0 0,-1 1 0 0 0,-4-5 0 0 0,5 6-119 0 0,0-1-4 0 0,0 1-1 0 0,0-2 1 0 0,0 2 0 0 0,1-1-1 0 0,-1 0 1 0 0,1 0 0 0 0,-1 0-1 0 0,1-1 1 0 0,0 1 0 0 0,-1 0-1 0 0,2 0 1 0 0,-3-5-1 0 0,1 2-22 0 0,-9-17 436 0 0,7 15-420 0 0,-5-7 164 0 0,-2-3 29 0 0,7 13-192 0 0,0-1 19 0 0,-21-25 145 0 0,16 21-30 0 0,-36-45 274 0 0,43 52-383 0 0,-3-1-24 0 0,3 2 24 0 0,-6-5-36 0 0,8 6-17 0 0,-21-8 127 0 0,11 4-113 0 0,-10-2 65 0 0,12 3-74 0 0,0 3 0 0 0,0-2 0 0 0,-1 1 0 0 0,0 2 0 0 0,1 1 0 0 0,-1-2 0 0 0,1 0 0 0 0,-1-2 11 0 0,1-1 31 0 0,-1 1-31 0 0,0 0-11 0 0,1-1 0 0 0,0 1 0 0 0,-2 1 0 0 0,-3-1 12 0 0,12 3 4 0 0,-12 0 9 0 0,5-1-14 0 0,-1 3-11 0 0,1-3 0 0 0,-2 2 0 0 0,1-2 0 0 0,-1 0 0 0 0,1-2 0 0 0,-4-1 0 0 0,12 3 0 0 0,-19 0 0 0 0,12 0 0 0 0,-11 3 0 0 0,4 2 0 0 0,2-3 0 0 0,12-2-1 0 0,-18 10 13 0 0,14-7 12 0 0,4-2-20 0 0,-1-1 0 0 0,0 2-1 0 0,0-1 1 0 0,0-1-1 0 0,1 0 1 0 0,-2 1 0 0 0,-2 1-1 0 0,-2-2-3 0 0,0 2 0 0 0,-1 0 0 0 0,0 0 0 0 0,1-2 0 0 0,-1 1 0 0 0,-1 1 10 0 0,10-2 12 0 0,-30 1 10 0 0,21-1-32 0 0,-1 1 0 0 0,1 0 0 0 0,0 2 0 0 0,1-1 0 0 0,-1 0 0 0 0,1 1 0 0 0,-1 0 0 0 0,-1 1 0 0 0,1 0 0 0 0,-1 0 0 0 0,2 1 0 0 0,-1-2 0 0 0,1 1 0 0 0,-2 1 0 0 0,1-2 0 0 0,1 2 0 0 0,-1-1 0 0 0,1 1 0 0 0,-1 0 0 0 0,1 1 0 0 0,1-1 0 0 0,-1 0 0 0 0,0 0 0 0 0,1 0 0 0 0,-1 0 0 0 0,1 1 0 0 0,-1-1 0 0 0,-4 3 0 0 0,-7 2 0 0 0,10-7 0 0 0,0-1 0 0 0,-31 7 0 0 0,32-6 0 0 0,0-3 0 0 0,-1 3 0 0 0,1 0 0 0 0,1 0 0 0 0,-1 0 0 0 0,-1 0 0 0 0,1 0 0 0 0,0 1 11 0 0,0 1 31 0 0,2-2-36 0 0,1 0-1 0 0,-1 0 0 0 0,-6 7 1 0 0,8-8 36 0 0,-17 17 51 0 0,11-11-24 0 0,-16 13 0 0 0,20-18-38 0 0,2-1-6 0 0,-1 0-1 0 0,1 0 0 0 0,0 1 1 0 0,0 0-1 0 0,-5 4 0 0 0,-4 6 51 0 0,-8 6-22 0 0,13-13-42 0 0,1 1-11 0 0,-1 0 11 0 0,-1 0 31 0 0,-1 3-28 0 0,3-4-16 0 0,-3 7 1 0 0,0 2 1 0 0,2-4 0 0 0,7-9 0 0 0,-8 16 0 0 0,-3 7 0 0 0,5-8 0 0 0,-1 0 53 0 0,-3 11-42 0 0,3-10-11 0 0,6-15-2 0 0,-9 19 15 0 0,-1 3 40 0 0,7-17-53 0 0,-1 1 0 0 0,2-1 0 0 0,-1 0 11 0 0,1 1 31 0 0,0 0-31 0 0,-1 0-11 0 0,1 1 0 0 0,0-2 0 0 0,0 1 0 0 0,0-1 0 0 0,0 1 0 0 0,1-1 0 0 0,-1 1 0 0 0,1 0 0 0 0,0 0 0 0 0,1 0 11 0 0,0 0 31 0 0,0-2-20 0 0,2-4 20 0 0,0 4-31 0 0,-1 2-11 0 0,1 3 22 0 0,-1-11-6 0 0,9 17 21 0 0,-8-16 5 0 0,2 2-20 0 0,-2-1 20 0 0,3 1-20 0 0,-2-2 20 0 0,4 3-31 0 0,-2 0 0 0 0,-2-3 31 0 0,2 2-20 0 0,-2-2 20 0 0,3 0-20 0 0,-3-1 20 0 0,3 1-20 0 0,-1-1 31 0 0,8 6 1 0 0,-8-5-33 0 0,-2-1 21 0 0,3-1-20 0 0,-2 0 31 0 0,3-2 0 0 0,0 0-31 0 0,-3 0 20 0 0,2-2-31 0 0,3-4 17 0 0,6-6 8 0 0,-9 9-25 0 0,0-1 31 0 0,0 0-31 0 0,1 0-11 0 0,-1 1 0 0 0,1 0 0 0 0,15-21 0 0 0,-11 14 0 0 0,4-9 11 0 0,1 1 42 0 0,13-27-53 0 0,-24 40 0 0 0,8-8 0 0 0,0-1 0 0 0,-4 3 24 0 0,1-1 16 0 0,20-32-40 0 0,-27 41 0 0 0,9-10 0 0 0,-6 9 0 0 0,1 0 0 0 0,1-3 0 0 0,-5 6 0 0 0,13-17 0 0 0,-4 4 0 0 0,-6 10 0 0 0,1 0 0 0 0,-5 5 0 0 0,1 1 0 0 0,16-16 0 0 0,-14 12 0 0 0,0 1 0 0 0,0 0 0 0 0,-1 0 0 0 0,0 0 0 0 0,8-3 0 0 0,-6 3 0 0 0,0-1 0 0 0,1 0 0 0 0,0 0 0 0 0,1 1 0 0 0,0 1 0 0 0,0-2 0 0 0,-1 1 0 0 0,1 0 0 0 0,-1 1 0 0 0,2 0 0 0 0,-1 0 0 0 0,0-1 0 0 0,-2 0 0 0 0,2 0 0 0 0,0 0 0 0 0,-1 0 0 0 0,1 0 0 0 0,0 1 0 0 0,-1 1 0 0 0,1-2 0 0 0,0 2 0 0 0,1 1 0 0 0,1 0 0 0 0,-1-1 0 0 0,-1 1 0 0 0,2 1 0 0 0,-1 0 0 0 0,0-1 0 0 0,0 0 0 0 0,25 0 64 0 0,-25 0-64 0 0,26 3 0 0 0,-26-2 0 0 0,-1 1 0 0 0,25 0 0 0 0,-24-1 0 0 0,0-1 0 0 0,-1 1 0 0 0,-1 0 0 0 0,1 0 0 0 0,0-1 0 0 0,1 2 0 0 0,-1-1 0 0 0,2 0 0 0 0,-1 0 0 0 0,18 1 0 0 0,-12-2 0 0 0,25 5 0 0 0,-26-3 0 0 0,-11-2 0 0 0,24 2 0 0 0,-16-3 0 0 0,-8 2 0 0 0,14 4 0 0 0,16 7 64 0 0,-30-11-64 0 0,17 7 0 0 0,-12-5 0 0 0,1 0 0 0 0,-1 0 0 0 0,0-1 0 0 0,1 1 0 0 0,-1-1 0 0 0,1 0 0 0 0,1-1 0 0 0,-2 1 0 0 0,1-2 0 0 0,-1 0 0 0 0,1 0 0 0 0,1 0 0 0 0,-1 0 0 0 0,0-2 0 0 0,1 0 0 0 0,-1 0 0 0 0,-2-1 11 0 0,7-1 43 0 0,-11 3-54 0 0,0 0-1 0 0,0 0 1 0 0,0 0-1 0 0,0 0 1 0 0,-1 0-1 0 0,1 0 1 0 0,2-2-1 0 0,-1 1 4 0 0,16-10 61 0 0,-12 7-64 0 0,0 2 0 0 0,-1 0 0 0 0,2 1 0 0 0,-1 0 0 0 0,0 0 0 0 0,1-1 0 0 0,-2 1 0 0 0,4 0-3 0 0,-9 2 4 0 0,15-8 65 0 0,-11 5-66 0 0,-1 0 11 0 0,-2 2 31 0 0,2-4-31 0 0,-1 2 0 0 0,-2 0 31 0 0,1-1-20 0 0,-2 2 20 0 0,1-2-20 0 0,-1 1 20 0 0,1-2-20 0 0,-1 3-1 0 0,0 1 1 0 0,0-1-1 0 0,0 1 1 0 0,0-2-1 0 0,-1 2 0 0 0,1-1 1 0 0,-1 1-1 0 0,1-1 1 0 0,0 0-1 0 0,-1 1 1 0 0,0-1-1 0 0,0-1 1 0 0,-3-4 73 0 0,4 7-85 0 0,0-1 0 0 0,0 0 0 0 0,0 1-1 0 0,-1-1 1 0 0,1 1 0 0 0,0 0 0 0 0,-1-1-1 0 0,1 1 1 0 0,0-1 0 0 0,0 1 0 0 0,0-1-1 0 0,-1 1 1 0 0,1 0 0 0 0,-1 0 0 0 0,0-2-1 0 0,-11-7 303 0 0,9 5-244 0 0,0 2 3 0 0,-4-10 126 0 0,5 8-201 0 0,2 3-70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13:56:29.0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256 1 919 0 0,'0'0'17400'0'0,"0"11"-16880"0"0,-3-1-25 0 0,1 0 1 0 0,-3 18-1 0 0,2-13-5 0 0,-9 45 718 0 0,9-44-788 0 0,-8 20-1 0 0,6-20 58 0 0,-3 20 0 0 0,5-2 34 0 0,2-19-361 0 0,-3 20-1 0 0,4-34-133 0 0,-1 12 70 0 0,1-1 57 0 0,0-7-96 0 0,0-2-32 0 0,0-3-15 0 0,0 0 0 0 0,0 0 0 0 0,0 0 0 0 0,0 0 0 0 0,0 0 0 0 0,0 0 0 0 0,0 0 0 0 0,0 0 0 0 0,0 0 0 0 0,0 0 0 0 0,0 0 0 0 0,0 0 0 0 0,0 0 0 0 0,0 0 0 0 0,1 0 0 0 0,-1 0 0 0 0,0 0 0 0 0,0 0 0 0 0,0 0 0 0 0,0 0 0 0 0,0 0 0 0 0,0 0 0 0 0,0 0 0 0 0,0 0 0 0 0,0 0 0 0 0,0 0 0 0 0,0 0-1 0 0,0 0 1 0 0,1 0 0 0 0,-1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1 0 0 0,0-1 0 0 0,0 0 0 0 0,0 0 0 0 0,6 21 202 0 0,-1 6-20 0 0,-1-2-118 0 0,-4-21-52 0 0,6 18-13 0 0,1 4 54 0 0,1-5 75 0 0,-6-15-113 0 0,8 15 98 0 0,0 1 15 0 0,-2-5-53 0 0,-4-9-66 0 0,6 8 46 0 0,-5-10-55 0 0,-5-4 0 0 0,3 5 0 0 0,11 26 117 0 0,-3-12-42 0 0,-10-18-75 0 0,-1-4 0 0 0,3 6 0 0 0,2 10 0 0 0,-4-6 0 0 0,-1-9 0 0 0,14 16 0 0 0,-12-13 12 0 0,6 14 40 0 0,-2-3-52 0 0,-4-12 0 0 0,-1 1 0 0 0,-1-1 0 0 0,1 1 0 0 0,0 0 0 0 0,0-1 0 0 0,-1 4 0 0 0,3 9 0 0 0,-2-9 0 0 0,1 3 0 0 0,-1 3 0 0 0,-1-9 0 0 0,-1-1 0 0 0,4 20 0 0 0,-3-14 0 0 0,0 1 0 0 0,0-1 0 0 0,0 1 0 0 0,0-1 11 0 0,-1 1 31 0 0,-1-1-31 0 0,-3-1 0 0 0,5-6-5 0 0,-1 0 0 0 0,1 0 0 0 0,0-1 0 0 0,-1 1 0 0 0,1 0 1 0 0,-1 0-1 0 0,0-1 0 0 0,1 1 0 0 0,-1 0 0 0 0,0 0 0 0 0,0-1 0 0 0,1 1 1 0 0,-1 0-1 0 0,0-1 0 0 0,0 1 0 0 0,0-1 0 0 0,0 0 0 0 0,0 0 0 0 0,-2 2 1 0 0,0-1-2 0 0,-3 2 37 0 0,-1 0-20 0 0,4-2 7 0 0,-1 1 0 0 0,1-2 1 0 0,0 1-1 0 0,0 0 0 0 0,-1 0 1 0 0,-4-1-1 0 0,7 0 35 0 0,-8-3-67 0 0,3 0-10 0 0,0-3 13 0 0,1 3 0 0 0,1 0 11 0 0,-5-3 36 0 0,8 7-41 0 0,-1-2-3 0 0,-13-11 58 0 0,9 6-61 0 0,1 1 32 0 0,-13-6 0 0 0,1-2 85 0 0,15 12-109 0 0,-8-8 151 0 0,8 6-106 0 0,-11-4 98 0 0,7 2-98 0 0,-1-1-1 0 0,2 1 1 0 0,-9-10 0 0 0,13 14-11 0 0,-5-5 6 0 0,0 0-1 0 0,-6-9 1 0 0,6 6 1 0 0,-5-6 16 0 0,7 5-44 0 0,0 2 34 0 0,3 6-60 0 0,-3-4 8 0 0,-7-7-3 0 0,-10-18 128 0 0,17 26-128 0 0,-1-1 0 0 0,5 6-4 0 0,-5-16 61 0 0,3 10-51 0 0,-12-31 174 0 0,14 33-157 0 0,-1-1 1 0 0,0 1 0 0 0,0 0-1 0 0,1-1 1 0 0,0 1-1 0 0,1-6 1 0 0,0-2 17 0 0,-1-1 1 0 0,-2-14-1 0 0,1 24-41 0 0,0-14 0 0 0,0-3 53 0 0,1-54-42 0 0,0 69-11 0 0,-3-2-3 0 0,3-7 59 0 0,0 13-48 0 0,-2-14 59 0 0,1 10-67 0 0,1 0 11 0 0,1 0 31 0 0,-2-1-31 0 0,-2-9-11 0 0,3 12 0 0 0,-1 0 0 0 0,1 0 0 0 0,-1 0 0 0 0,1 0 0 0 0,0 0 0 0 0,0 0 0 0 0,0 0 0 0 0,2-3 0 0 0,-2-4 0 0 0,2-1 0 0 0,0 2 0 0 0,4-13 0 0 0,-6 22 0 0 0,11-35 0 0 0,1 7 0 0 0,-9 18 0 0 0,-2 6 0 0 0,1 0 0 0 0,-2 0 0 0 0,2 0 0 0 0,-1 0 0 0 0,2 0 0 0 0,-2 0 0 0 0,1 1 0 0 0,1-1 0 0 0,-1 0 0 0 0,1 1 0 0 0,-1-1 0 0 0,1 1 0 0 0,5-3 0 0 0,-5 3 0 0 0,2 0 0 0 0,1 3 0 0 0,16-1 0 0 0,-16 0 0 0 0,0 0 0 0 0,1 0 0 0 0,1 0 17 0 0,-8 1-2 0 0,13 4 28 0 0,-7-3-1 0 0,3 2-13 0 0,-8-3-24 0 0,0 0 0 0 0,-1 0 0 0 0,1 1 0 0 0,0-1 0 0 0,0 1 0 0 0,-1-1 0 0 0,1 1 0 0 0,-1-1 0 0 0,1 0 0 0 0,0 0 0 0 0,-1 1 0 0 0,0 0 0 0 0,1 0 0 0 0,0-1 0 0 0,-1 0 0 0 0,1 1 0 0 0,-1 0-1 0 0,0 0 1 0 0,1 0 0 0 0,5 7 75 0 0,-1-1-1 0 0,5 10 1 0 0,4 8 97 0 0,-12-20-166 0 0,1-1-26 0 0,-2-3-97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8633-B9F3-4F27-8AC0-010A59DF7ED4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6A2E3-0E89-4361-97C1-09E6998A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8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62A47-5F34-490D-8A00-5BA549B0AF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7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62A47-5F34-490D-8A00-5BA549B0AF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243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62A47-5F34-490D-8A00-5BA549B0AF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1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A2E3-0E89-4361-97C1-09E6998A41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5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475" y="147537"/>
            <a:ext cx="8224325" cy="633514"/>
          </a:xfrm>
        </p:spPr>
        <p:txBody>
          <a:bodyPr bIns="0" anchor="b" anchorCtr="0">
            <a:normAutofit/>
          </a:bodyPr>
          <a:lstStyle>
            <a:lvl1pPr algn="l" defTabSz="9143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kern="1200" cap="none" baseline="0" dirty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j-ea"/>
                <a:cs typeface="+mj-cs"/>
              </a:defRPr>
            </a:lvl1pPr>
          </a:lstStyle>
          <a:p>
            <a:pPr lvl="0" algn="l" defTabSz="914378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2475" y="781287"/>
            <a:ext cx="8224325" cy="441325"/>
          </a:xfrm>
        </p:spPr>
        <p:txBody>
          <a:bodyPr bIns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219451" indent="0">
              <a:buNone/>
              <a:defRPr/>
            </a:lvl2pPr>
            <a:lvl3pPr marL="457189" indent="0">
              <a:buNone/>
              <a:defRPr/>
            </a:lvl3pPr>
            <a:lvl4pPr marL="731502" indent="0">
              <a:buNone/>
              <a:defRPr/>
            </a:lvl4pPr>
            <a:lvl5pPr marL="100581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61062" y="4860926"/>
            <a:ext cx="0" cy="6985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B8FF69B-14EA-BF40-81EE-61665CFAD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62553"/>
            <a:ext cx="457200" cy="274637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lang="en-US" baseline="0" smtClean="0">
                <a:solidFill>
                  <a:schemeClr val="tx2"/>
                </a:solidFill>
              </a:defRPr>
            </a:lvl1pPr>
          </a:lstStyle>
          <a:p>
            <a:fld id="{6FB18B22-E9BA-4DB3-A354-4CF217561F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F77E552-B90F-8840-AFF2-7D295ED67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475" y="4761195"/>
            <a:ext cx="593832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aseline="0">
                <a:solidFill>
                  <a:srgbClr val="4B5964"/>
                </a:solidFill>
              </a:defRPr>
            </a:lvl1pPr>
          </a:lstStyle>
          <a:p>
            <a:r>
              <a:rPr lang="en-US"/>
              <a:t>SPL 64626 Coronary IVL U.S. Speakers Deck. 2022.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86F51-67EC-2E43-9833-87840B2B8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88044"/>
            <a:ext cx="6829426" cy="168508"/>
          </a:xfrm>
        </p:spPr>
        <p:txBody>
          <a:bodyPr vert="horz" wrap="square" lIns="91440" tIns="45720" rIns="91440" bIns="18288" rtlCol="0" anchor="b" anchorCtr="0">
            <a:spAutoFit/>
          </a:bodyPr>
          <a:lstStyle>
            <a:lvl1pPr marL="0" indent="0">
              <a:buNone/>
              <a:defRPr lang="en-US" sz="675" dirty="0">
                <a:solidFill>
                  <a:schemeClr val="tx1"/>
                </a:solidFill>
              </a:defRPr>
            </a:lvl1pPr>
          </a:lstStyle>
          <a:p>
            <a:pPr marL="164588" marR="0" lvl="0" indent="-164588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264709203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6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475" y="147537"/>
            <a:ext cx="8224325" cy="633514"/>
          </a:xfrm>
        </p:spPr>
        <p:txBody>
          <a:bodyPr bIns="0" anchor="b" anchorCtr="0">
            <a:normAutofit/>
          </a:bodyPr>
          <a:lstStyle>
            <a:lvl1pPr algn="l" defTabSz="9143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b="1" kern="1200" cap="none" baseline="0" dirty="0">
                <a:solidFill>
                  <a:schemeClr val="bg2">
                    <a:lumMod val="25000"/>
                  </a:schemeClr>
                </a:solidFill>
                <a:effectLst/>
                <a:latin typeface="Arial"/>
                <a:ea typeface="+mj-ea"/>
                <a:cs typeface="+mj-cs"/>
              </a:defRPr>
            </a:lvl1pPr>
          </a:lstStyle>
          <a:p>
            <a:pPr lvl="0" algn="l" defTabSz="914378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2475" y="781287"/>
            <a:ext cx="8224325" cy="441325"/>
          </a:xfrm>
        </p:spPr>
        <p:txBody>
          <a:bodyPr bIns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219451" indent="0">
              <a:buNone/>
              <a:defRPr/>
            </a:lvl2pPr>
            <a:lvl3pPr marL="457189" indent="0">
              <a:buNone/>
              <a:defRPr/>
            </a:lvl3pPr>
            <a:lvl4pPr marL="731502" indent="0">
              <a:buNone/>
              <a:defRPr/>
            </a:lvl4pPr>
            <a:lvl5pPr marL="100581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61062" y="4860926"/>
            <a:ext cx="0" cy="6985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B8FF69B-14EA-BF40-81EE-61665CFAD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62553"/>
            <a:ext cx="457200" cy="274637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lang="en-US" baseline="0" smtClean="0">
                <a:solidFill>
                  <a:schemeClr val="tx2"/>
                </a:solidFill>
              </a:defRPr>
            </a:lvl1pPr>
          </a:lstStyle>
          <a:p>
            <a:fld id="{6FB18B22-E9BA-4DB3-A354-4CF217561F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F77E552-B90F-8840-AFF2-7D295ED67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475" y="4761195"/>
            <a:ext cx="593832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aseline="0">
                <a:solidFill>
                  <a:srgbClr val="4B5964"/>
                </a:solidFill>
              </a:defRPr>
            </a:lvl1pPr>
          </a:lstStyle>
          <a:p>
            <a:r>
              <a:rPr lang="en-US"/>
              <a:t>SPL 64626 Coronary IVL U.S. Speakers Deck. 2022.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86F51-67EC-2E43-9833-87840B2B8C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88044"/>
            <a:ext cx="6829426" cy="168508"/>
          </a:xfrm>
        </p:spPr>
        <p:txBody>
          <a:bodyPr vert="horz" wrap="square" lIns="91440" tIns="45720" rIns="91440" bIns="18288" rtlCol="0" anchor="b" anchorCtr="0">
            <a:spAutoFit/>
          </a:bodyPr>
          <a:lstStyle>
            <a:lvl1pPr marL="0" indent="0">
              <a:buNone/>
              <a:defRPr lang="en-US" sz="675" dirty="0">
                <a:solidFill>
                  <a:schemeClr val="tx1"/>
                </a:solidFill>
              </a:defRPr>
            </a:lvl1pPr>
          </a:lstStyle>
          <a:p>
            <a:pPr marL="164588" marR="0" lvl="0" indent="-164588" fontAlgn="auto">
              <a:lnSpc>
                <a:spcPct val="100000"/>
              </a:lnSpc>
              <a:buClrTx/>
              <a:buSzTx/>
              <a:tabLst/>
            </a:pPr>
            <a:r>
              <a:rPr lang="en-US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94560373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pos="61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07A0-FFF5-46D8-8158-5AE39EFFC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329D7-1898-4331-A059-0913E7682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C86F-557D-4B8B-AA61-0ABC67A8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86799-1BC1-4D86-912A-067DBA31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594AC-C6ED-4C79-9314-D2B775E3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9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D18D-250D-45AF-8FE0-D651A9BE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26280-54F0-47D6-AA7E-682893F9D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39D93-2565-49DD-B98B-E45C0FBD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24E9D-0C61-4C40-9350-0B09880E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A6FB8-1404-4624-97FD-083B145C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78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C1F9-1952-4458-B505-C05294D5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D87F7-5874-45F8-A1FB-871616D9A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76575-6688-4649-8673-90C1CE0B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A9B05-581E-4BE0-B848-2158E9A1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AA546-8679-42C8-A996-F33E97E1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94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1B065-52D4-4F52-B899-C6D9BE06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3FC0-24EF-4F6B-9B23-DB28FEC4B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3D49C-C06F-47D7-9933-2E04CCC3A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EF46-B323-4B8C-A386-1B8DD9B4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21861-0D92-4A65-9CF3-A6794FE2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B01E6-0804-42B0-8EA8-F87EB234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7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DBD-D884-417E-82ED-DE5DE924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7FF7-826E-4112-8A3D-884166DE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4DD95-2EFF-40E7-AB79-BAD11C09C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A2F61-07EA-4D3E-8BF8-DB362E174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0C051-49F2-4F2C-9D74-BDFA0C8D0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2389C-A65D-4566-A447-E0886050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537F7-0C65-4E22-8156-8937D803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6B0F7-B6A1-4202-9E0B-87533EE3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1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2E1B-0675-4630-A0DC-80465F6F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E5858-292E-430C-A2E0-D375A636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63FE6-BDCB-41CF-B95B-820D7931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9367D-3293-493D-8628-64CA4285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734A3-AD23-4D2F-90C8-C90EFA3E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416D5-21B8-4D5E-A30F-4A0C1924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49185-8D63-4622-96F4-B5B654CC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18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FAE6-E144-44F7-857E-2CDA7C65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B6BF0-1BEB-4639-8471-8D45F37F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4CF7D-4E50-4EB7-BF69-9E14D506C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FC3F-57FC-4BD5-B524-5A3F7296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03B9C-1A5C-414D-A104-4D31A650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777DB-6184-4340-A20C-4A8B50C4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7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9CA5-2492-4FE0-9F58-02D16F83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6145A-7D96-46AA-B999-1A4153786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ABA8F-1930-42BD-AA78-66326664A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589C2-0293-4310-9E96-FC718663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B2B25-3848-4B48-A17E-753CAFF4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4147E-7AB9-49C8-A2D9-93B677BC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2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7B16-206C-4753-A790-220E4C16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D7DA9-B6CA-4EFD-A8A6-A7165CF6F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37EFB-264B-4306-8478-DF3471A6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0ECB7-CCDA-4637-AFC0-A9A177D8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63AAF-1B31-42B7-88B0-F6057C05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89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4730AB-4D91-47BD-8690-3BB84B9AC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E545C-4B56-49FB-8147-88040C759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47E31-6D8B-4CFE-8C78-4E4131FD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C0A18-FB40-45A8-9265-60852983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5E804-E8ED-40AF-A80D-3267F77F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FF5B07-130B-4F3E-935A-9ED12740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DA578-153B-4BD9-869F-F5BFDC70A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49A82-6CB4-407E-91D8-7D20D6076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9B523-4DBA-40C6-B1AD-637BAB69096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F244-951C-46D0-AA8A-D37196456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8E28B-13A5-4C50-AE99-0B099403B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customXml" Target="../ink/ink2.xml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215-58C1-4AE2-8A14-82595CA3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36" y="1434813"/>
            <a:ext cx="8236528" cy="1394980"/>
          </a:xfrm>
        </p:spPr>
        <p:txBody>
          <a:bodyPr>
            <a:noAutofit/>
          </a:bodyPr>
          <a:lstStyle/>
          <a:p>
            <a:r>
              <a:rPr lang="en-GB" sz="2400" b="1" dirty="0"/>
              <a:t>The Impact of Calcified Nodules on 2-year Clinical Outcomes: </a:t>
            </a:r>
            <a:br>
              <a:rPr lang="en-GB" sz="2400" b="1" dirty="0"/>
            </a:br>
            <a:r>
              <a:rPr lang="en-GB" sz="2400" dirty="0"/>
              <a:t>Patient-Level Pooled Analysis from the Disrupt CAD III and IV OCT Sub-studies</a:t>
            </a:r>
            <a:endParaRPr lang="en-US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B94215-58C1-4AE2-8A14-82595CA33BD1}"/>
              </a:ext>
            </a:extLst>
          </p:cNvPr>
          <p:cNvSpPr txBox="1">
            <a:spLocks/>
          </p:cNvSpPr>
          <p:nvPr/>
        </p:nvSpPr>
        <p:spPr>
          <a:xfrm>
            <a:off x="1104900" y="2829793"/>
            <a:ext cx="6934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/>
              <a:t>Richard A. Shlofmitz, MD</a:t>
            </a:r>
          </a:p>
          <a:p>
            <a:r>
              <a:rPr lang="en-GB" sz="1800" dirty="0"/>
              <a:t>Chairman of Cardiology</a:t>
            </a:r>
          </a:p>
          <a:p>
            <a:r>
              <a:rPr lang="en-GB" sz="1800" dirty="0"/>
              <a:t>St. Francis Hospital </a:t>
            </a:r>
          </a:p>
          <a:p>
            <a:r>
              <a:rPr lang="en-GB" sz="1800" dirty="0"/>
              <a:t>Roslyn, NY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687A66-A0A3-EC6F-9587-CAF4015E5553}"/>
              </a:ext>
            </a:extLst>
          </p:cNvPr>
          <p:cNvSpPr txBox="1">
            <a:spLocks/>
          </p:cNvSpPr>
          <p:nvPr/>
        </p:nvSpPr>
        <p:spPr>
          <a:xfrm>
            <a:off x="1104900" y="4166755"/>
            <a:ext cx="6934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/>
              <a:t>Shigeru Saito, MD; Robert F. Riley, MD; Jonathan M. Hill, MD; Ziad A. Ali, MD DPhil; Akiko Maehara, MD; Gregg W. Stone, MD; Dean J. Kereiakes, MD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36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06DBE525-5FBC-ECCD-840C-FB7D988E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75" y="109728"/>
            <a:ext cx="8224325" cy="633514"/>
          </a:xfrm>
        </p:spPr>
        <p:txBody>
          <a:bodyPr anchor="ctr">
            <a:normAutofit/>
          </a:bodyPr>
          <a:lstStyle/>
          <a:p>
            <a:pPr algn="ctr"/>
            <a:r>
              <a:rPr lang="en-US" sz="2200" dirty="0">
                <a:solidFill>
                  <a:srgbClr val="003EA5"/>
                </a:solidFill>
              </a:rPr>
              <a:t>Deformed Protruding Nodule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93445D-2D1B-6221-360B-E8766E5BE8BB}"/>
              </a:ext>
            </a:extLst>
          </p:cNvPr>
          <p:cNvSpPr txBox="1"/>
          <p:nvPr/>
        </p:nvSpPr>
        <p:spPr>
          <a:xfrm>
            <a:off x="644368" y="713510"/>
            <a:ext cx="252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/>
                <a:ea typeface="+mn-ea"/>
                <a:cs typeface="+mn-cs"/>
              </a:rPr>
              <a:t>Pre-IVL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0D3347-F3B4-A2EC-3773-93D839DD2F15}"/>
              </a:ext>
            </a:extLst>
          </p:cNvPr>
          <p:cNvSpPr txBox="1"/>
          <p:nvPr/>
        </p:nvSpPr>
        <p:spPr>
          <a:xfrm>
            <a:off x="3327154" y="713512"/>
            <a:ext cx="248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/>
                <a:ea typeface="+mn-ea"/>
                <a:cs typeface="+mn-cs"/>
              </a:rPr>
              <a:t>Post-IVL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647A70-0B76-A110-25C5-0E41B6BF1154}"/>
              </a:ext>
            </a:extLst>
          </p:cNvPr>
          <p:cNvSpPr txBox="1"/>
          <p:nvPr/>
        </p:nvSpPr>
        <p:spPr>
          <a:xfrm>
            <a:off x="5921667" y="713512"/>
            <a:ext cx="248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/>
                <a:ea typeface="+mn-ea"/>
                <a:cs typeface="+mn-cs"/>
              </a:rPr>
              <a:t>Post-Stent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69A162-6FF2-A815-DCC2-F5DA17688C43}"/>
              </a:ext>
            </a:extLst>
          </p:cNvPr>
          <p:cNvGrpSpPr>
            <a:grpSpLocks noChangeAspect="1"/>
          </p:cNvGrpSpPr>
          <p:nvPr/>
        </p:nvGrpSpPr>
        <p:grpSpPr>
          <a:xfrm>
            <a:off x="923544" y="1088135"/>
            <a:ext cx="1974295" cy="3474719"/>
            <a:chOff x="457203" y="5466181"/>
            <a:chExt cx="2532888" cy="44578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8249A-B55A-F81B-D321-A4D6976AD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87"/>
            <a:stretch/>
          </p:blipFill>
          <p:spPr>
            <a:xfrm>
              <a:off x="458025" y="8205492"/>
              <a:ext cx="2524406" cy="17185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769B6A-AD12-9CD9-D1A0-34772415AFC9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11"/>
            <a:stretch/>
          </p:blipFill>
          <p:spPr>
            <a:xfrm>
              <a:off x="457203" y="5466464"/>
              <a:ext cx="2532888" cy="2743200"/>
            </a:xfrm>
            <a:prstGeom prst="rect">
              <a:avLst/>
            </a:prstGeom>
          </p:spPr>
        </p:pic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7887B98-694C-5B0E-5100-18E531AC2439}"/>
                </a:ext>
              </a:extLst>
            </p:cNvPr>
            <p:cNvSpPr/>
            <p:nvPr/>
          </p:nvSpPr>
          <p:spPr>
            <a:xfrm flipV="1">
              <a:off x="1607791" y="8864150"/>
              <a:ext cx="208970" cy="1922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F8A26CBF-38D9-AA28-CF23-32597994D182}"/>
                </a:ext>
              </a:extLst>
            </p:cNvPr>
            <p:cNvSpPr/>
            <p:nvPr/>
          </p:nvSpPr>
          <p:spPr>
            <a:xfrm rot="6720000">
              <a:off x="1464917" y="6743939"/>
              <a:ext cx="208970" cy="1922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F6D366-B455-625F-2A72-B45C10EC4B53}"/>
                </a:ext>
              </a:extLst>
            </p:cNvPr>
            <p:cNvSpPr txBox="1"/>
            <p:nvPr/>
          </p:nvSpPr>
          <p:spPr>
            <a:xfrm>
              <a:off x="485303" y="5466181"/>
              <a:ext cx="508759" cy="473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B</a:t>
              </a: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C505280-1273-209B-3FA1-2F43A302A987}"/>
              </a:ext>
            </a:extLst>
          </p:cNvPr>
          <p:cNvGrpSpPr>
            <a:grpSpLocks noChangeAspect="1"/>
          </p:cNvGrpSpPr>
          <p:nvPr/>
        </p:nvGrpSpPr>
        <p:grpSpPr>
          <a:xfrm>
            <a:off x="3584448" y="1088136"/>
            <a:ext cx="1994329" cy="3474720"/>
            <a:chOff x="2996439" y="5466181"/>
            <a:chExt cx="2555345" cy="445217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AB2A86-03BD-B1AF-BC18-1C85E95CC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" r="4084"/>
            <a:stretch/>
          </p:blipFill>
          <p:spPr>
            <a:xfrm>
              <a:off x="3018896" y="8205492"/>
              <a:ext cx="2525227" cy="171286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2749AD-9ABA-2135-ED57-85155125EEF5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9" r="4006"/>
            <a:stretch/>
          </p:blipFill>
          <p:spPr>
            <a:xfrm>
              <a:off x="3018896" y="5466464"/>
              <a:ext cx="2532888" cy="2743200"/>
            </a:xfrm>
            <a:prstGeom prst="rect">
              <a:avLst/>
            </a:prstGeom>
          </p:spPr>
        </p:pic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4E2384D-1C1E-5F0A-A5EE-542F383CFF12}"/>
                </a:ext>
              </a:extLst>
            </p:cNvPr>
            <p:cNvSpPr/>
            <p:nvPr/>
          </p:nvSpPr>
          <p:spPr>
            <a:xfrm flipV="1">
              <a:off x="4056256" y="8940350"/>
              <a:ext cx="208970" cy="1922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C1A44A2-F245-7937-0B09-88C32A3FEE30}"/>
                </a:ext>
              </a:extLst>
            </p:cNvPr>
            <p:cNvSpPr/>
            <p:nvPr/>
          </p:nvSpPr>
          <p:spPr>
            <a:xfrm rot="6720000">
              <a:off x="4265807" y="6582013"/>
              <a:ext cx="208970" cy="1922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5F93E2-9DA4-8D71-44A3-B3180FF21118}"/>
                </a:ext>
              </a:extLst>
            </p:cNvPr>
            <p:cNvSpPr txBox="1"/>
            <p:nvPr/>
          </p:nvSpPr>
          <p:spPr>
            <a:xfrm>
              <a:off x="2996439" y="5466181"/>
              <a:ext cx="508759" cy="473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B</a:t>
              </a: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’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2E0FCA-08BF-67B1-DE32-80B5ADF2C8C2}"/>
              </a:ext>
            </a:extLst>
          </p:cNvPr>
          <p:cNvGrpSpPr>
            <a:grpSpLocks noChangeAspect="1"/>
          </p:cNvGrpSpPr>
          <p:nvPr/>
        </p:nvGrpSpPr>
        <p:grpSpPr>
          <a:xfrm>
            <a:off x="6181344" y="1088136"/>
            <a:ext cx="1981027" cy="3474720"/>
            <a:chOff x="5574427" y="5466181"/>
            <a:chExt cx="2532891" cy="44426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5A5943-A111-DBE9-F268-11E8400865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3" r="5441"/>
            <a:stretch/>
          </p:blipFill>
          <p:spPr>
            <a:xfrm>
              <a:off x="5574430" y="5466464"/>
              <a:ext cx="2532888" cy="2743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297372-3133-B12C-DB46-A66D71BDF1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0" r="14641" b="10768"/>
            <a:stretch/>
          </p:blipFill>
          <p:spPr>
            <a:xfrm>
              <a:off x="5574427" y="8205492"/>
              <a:ext cx="2532889" cy="1703379"/>
            </a:xfrm>
            <a:prstGeom prst="rect">
              <a:avLst/>
            </a:prstGeom>
          </p:spPr>
        </p:pic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12FD3D2E-EC60-38B1-7045-43214C0E43A4}"/>
                </a:ext>
              </a:extLst>
            </p:cNvPr>
            <p:cNvSpPr/>
            <p:nvPr/>
          </p:nvSpPr>
          <p:spPr>
            <a:xfrm flipV="1">
              <a:off x="6719450" y="9026075"/>
              <a:ext cx="208970" cy="1922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6519A52-C61F-AAB4-AA19-00A3A6F25EAF}"/>
                </a:ext>
              </a:extLst>
            </p:cNvPr>
            <p:cNvSpPr/>
            <p:nvPr/>
          </p:nvSpPr>
          <p:spPr>
            <a:xfrm rot="6720000">
              <a:off x="7071877" y="6896338"/>
              <a:ext cx="208970" cy="1922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D1B041-BFA6-EE01-0287-F18AF78584D6}"/>
                </a:ext>
              </a:extLst>
            </p:cNvPr>
            <p:cNvSpPr txBox="1"/>
            <p:nvPr/>
          </p:nvSpPr>
          <p:spPr>
            <a:xfrm>
              <a:off x="5601098" y="5466181"/>
              <a:ext cx="555909" cy="472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B</a:t>
              </a: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’’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0D5E24-11FE-772A-4519-BE734B3267B6}"/>
                </a:ext>
              </a:extLst>
            </p:cNvPr>
            <p:cNvSpPr txBox="1"/>
            <p:nvPr/>
          </p:nvSpPr>
          <p:spPr>
            <a:xfrm>
              <a:off x="7012529" y="7671956"/>
              <a:ext cx="1068619" cy="590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77%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AF1D4DF-B16C-25D9-8797-3E6A9AF273CF}"/>
                </a:ext>
              </a:extLst>
            </p:cNvPr>
            <p:cNvGrpSpPr/>
            <p:nvPr/>
          </p:nvGrpSpPr>
          <p:grpSpPr>
            <a:xfrm rot="1357091">
              <a:off x="6879842" y="7286890"/>
              <a:ext cx="188914" cy="309308"/>
              <a:chOff x="6879842" y="7259866"/>
              <a:chExt cx="188914" cy="309308"/>
            </a:xfrm>
            <a:solidFill>
              <a:srgbClr val="00B0F0"/>
            </a:solidFill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F66B082-3552-6E88-C003-039439D5C50D}"/>
                  </a:ext>
                </a:extLst>
              </p:cNvPr>
              <p:cNvSpPr/>
              <p:nvPr/>
            </p:nvSpPr>
            <p:spPr>
              <a:xfrm rot="6720000">
                <a:off x="6977316" y="7259866"/>
                <a:ext cx="91440" cy="914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222C5741-DF89-029A-2F60-93CE0827B281}"/>
                  </a:ext>
                </a:extLst>
              </p:cNvPr>
              <p:cNvSpPr/>
              <p:nvPr/>
            </p:nvSpPr>
            <p:spPr>
              <a:xfrm rot="6720000">
                <a:off x="6879842" y="7477734"/>
                <a:ext cx="91440" cy="9144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97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06DBE525-5FBC-ECCD-840C-FB7D988E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75" y="109728"/>
            <a:ext cx="8224325" cy="633514"/>
          </a:xfrm>
        </p:spPr>
        <p:txBody>
          <a:bodyPr anchor="ctr">
            <a:normAutofit/>
          </a:bodyPr>
          <a:lstStyle/>
          <a:p>
            <a:pPr algn="ctr"/>
            <a:r>
              <a:rPr lang="en-US" sz="2200" dirty="0">
                <a:solidFill>
                  <a:srgbClr val="003EA5"/>
                </a:solidFill>
              </a:rPr>
              <a:t>Deformed Protruding Nodule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2F7FEF8-A9A7-8A79-581F-5F0F80437F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4677" y="822960"/>
            <a:ext cx="2089249" cy="20574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D148309-B17A-DD8E-4972-13188E06C9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9" b="10768"/>
          <a:stretch/>
        </p:blipFill>
        <p:spPr>
          <a:xfrm>
            <a:off x="6773456" y="2937279"/>
            <a:ext cx="2091690" cy="127753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1E4F5EE-5E90-F152-3386-A8CBDB04CC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5158" y="2937278"/>
            <a:ext cx="2077974" cy="128465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C768029-772E-6B39-A454-3C9A34E93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6893" y="822960"/>
            <a:ext cx="2074505" cy="20574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35F7832-67A4-7D93-7D16-A584ED4CB8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347" y="2937279"/>
            <a:ext cx="2084832" cy="128889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3F28B1-AF8A-0E97-D495-F6D5DB8557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732" y="822960"/>
            <a:ext cx="2086064" cy="205740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0DE017F7-6DBF-D3CC-5E66-BE16D0292C42}"/>
              </a:ext>
            </a:extLst>
          </p:cNvPr>
          <p:cNvSpPr/>
          <p:nvPr/>
        </p:nvSpPr>
        <p:spPr>
          <a:xfrm flipV="1">
            <a:off x="1062671" y="3431272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F96DB72-2117-2295-9893-94A6B256856A}"/>
              </a:ext>
            </a:extLst>
          </p:cNvPr>
          <p:cNvSpPr/>
          <p:nvPr/>
        </p:nvSpPr>
        <p:spPr>
          <a:xfrm flipV="1">
            <a:off x="5452384" y="3488422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13FE1CAA-CA6A-D9DB-8232-06AC1525D8FB}"/>
              </a:ext>
            </a:extLst>
          </p:cNvPr>
          <p:cNvSpPr/>
          <p:nvPr/>
        </p:nvSpPr>
        <p:spPr>
          <a:xfrm flipV="1">
            <a:off x="7709348" y="3552716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DFE56D3A-2EC0-6762-3022-CDC2F53DAF64}"/>
              </a:ext>
            </a:extLst>
          </p:cNvPr>
          <p:cNvSpPr/>
          <p:nvPr/>
        </p:nvSpPr>
        <p:spPr>
          <a:xfrm rot="6720000">
            <a:off x="955516" y="1781067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587F133F-7769-4DC4-2D93-B503D42F4215}"/>
              </a:ext>
            </a:extLst>
          </p:cNvPr>
          <p:cNvSpPr/>
          <p:nvPr/>
        </p:nvSpPr>
        <p:spPr>
          <a:xfrm rot="6720000">
            <a:off x="5609547" y="1659622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39A0CD9F-D1CB-9170-74AF-2E421725EADB}"/>
              </a:ext>
            </a:extLst>
          </p:cNvPr>
          <p:cNvSpPr/>
          <p:nvPr/>
        </p:nvSpPr>
        <p:spPr>
          <a:xfrm rot="6720000">
            <a:off x="7973668" y="1895366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1FFF59B-B2EE-AA36-B94F-C6A08EE9EF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5730" y="2937279"/>
            <a:ext cx="2084832" cy="1288891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D32E8BA-D37A-EA10-A9F5-3876B9213E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5115" y="822960"/>
            <a:ext cx="2086064" cy="2057400"/>
          </a:xfrm>
          <a:prstGeom prst="rect">
            <a:avLst/>
          </a:prstGeom>
        </p:spPr>
      </p:pic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B2A0EEA6-5673-C2DC-7D62-049E4B21900E}"/>
              </a:ext>
            </a:extLst>
          </p:cNvPr>
          <p:cNvSpPr/>
          <p:nvPr/>
        </p:nvSpPr>
        <p:spPr>
          <a:xfrm flipV="1">
            <a:off x="3238054" y="3431272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E21CED33-711F-3155-CA06-C4863E7C2D3A}"/>
              </a:ext>
            </a:extLst>
          </p:cNvPr>
          <p:cNvSpPr/>
          <p:nvPr/>
        </p:nvSpPr>
        <p:spPr>
          <a:xfrm rot="6720000">
            <a:off x="3130899" y="1781067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518B7D4-AADB-1111-0EE6-12E9365DE21C}"/>
              </a:ext>
            </a:extLst>
          </p:cNvPr>
          <p:cNvSpPr/>
          <p:nvPr/>
        </p:nvSpPr>
        <p:spPr bwMode="auto">
          <a:xfrm>
            <a:off x="3305463" y="1446970"/>
            <a:ext cx="800100" cy="1172497"/>
          </a:xfrm>
          <a:custGeom>
            <a:avLst/>
            <a:gdLst>
              <a:gd name="connsiteX0" fmla="*/ 157316 w 1066800"/>
              <a:gd name="connsiteY0" fmla="*/ 442451 h 1563329"/>
              <a:gd name="connsiteX1" fmla="*/ 108154 w 1066800"/>
              <a:gd name="connsiteY1" fmla="*/ 496529 h 1563329"/>
              <a:gd name="connsiteX2" fmla="*/ 93406 w 1066800"/>
              <a:gd name="connsiteY2" fmla="*/ 535858 h 1563329"/>
              <a:gd name="connsiteX3" fmla="*/ 78658 w 1066800"/>
              <a:gd name="connsiteY3" fmla="*/ 565355 h 1563329"/>
              <a:gd name="connsiteX4" fmla="*/ 63909 w 1066800"/>
              <a:gd name="connsiteY4" fmla="*/ 599768 h 1563329"/>
              <a:gd name="connsiteX5" fmla="*/ 44245 w 1066800"/>
              <a:gd name="connsiteY5" fmla="*/ 712839 h 1563329"/>
              <a:gd name="connsiteX6" fmla="*/ 19664 w 1066800"/>
              <a:gd name="connsiteY6" fmla="*/ 786580 h 1563329"/>
              <a:gd name="connsiteX7" fmla="*/ 14748 w 1066800"/>
              <a:gd name="connsiteY7" fmla="*/ 820993 h 1563329"/>
              <a:gd name="connsiteX8" fmla="*/ 9832 w 1066800"/>
              <a:gd name="connsiteY8" fmla="*/ 860322 h 1563329"/>
              <a:gd name="connsiteX9" fmla="*/ 4916 w 1066800"/>
              <a:gd name="connsiteY9" fmla="*/ 889819 h 1563329"/>
              <a:gd name="connsiteX10" fmla="*/ 0 w 1066800"/>
              <a:gd name="connsiteY10" fmla="*/ 924232 h 1563329"/>
              <a:gd name="connsiteX11" fmla="*/ 24580 w 1066800"/>
              <a:gd name="connsiteY11" fmla="*/ 1130710 h 1563329"/>
              <a:gd name="connsiteX12" fmla="*/ 93406 w 1066800"/>
              <a:gd name="connsiteY12" fmla="*/ 1184787 h 1563329"/>
              <a:gd name="connsiteX13" fmla="*/ 108154 w 1066800"/>
              <a:gd name="connsiteY13" fmla="*/ 1199535 h 1563329"/>
              <a:gd name="connsiteX14" fmla="*/ 132735 w 1066800"/>
              <a:gd name="connsiteY14" fmla="*/ 1238864 h 1563329"/>
              <a:gd name="connsiteX15" fmla="*/ 147483 w 1066800"/>
              <a:gd name="connsiteY15" fmla="*/ 1253613 h 1563329"/>
              <a:gd name="connsiteX16" fmla="*/ 167148 w 1066800"/>
              <a:gd name="connsiteY16" fmla="*/ 1258529 h 1563329"/>
              <a:gd name="connsiteX17" fmla="*/ 334296 w 1066800"/>
              <a:gd name="connsiteY17" fmla="*/ 1258529 h 1563329"/>
              <a:gd name="connsiteX18" fmla="*/ 378542 w 1066800"/>
              <a:gd name="connsiteY18" fmla="*/ 1273277 h 1563329"/>
              <a:gd name="connsiteX19" fmla="*/ 393290 w 1066800"/>
              <a:gd name="connsiteY19" fmla="*/ 1288026 h 1563329"/>
              <a:gd name="connsiteX20" fmla="*/ 412954 w 1066800"/>
              <a:gd name="connsiteY20" fmla="*/ 1347019 h 1563329"/>
              <a:gd name="connsiteX21" fmla="*/ 422787 w 1066800"/>
              <a:gd name="connsiteY21" fmla="*/ 1415845 h 1563329"/>
              <a:gd name="connsiteX22" fmla="*/ 427703 w 1066800"/>
              <a:gd name="connsiteY22" fmla="*/ 1450258 h 1563329"/>
              <a:gd name="connsiteX23" fmla="*/ 432619 w 1066800"/>
              <a:gd name="connsiteY23" fmla="*/ 1489587 h 1563329"/>
              <a:gd name="connsiteX24" fmla="*/ 437535 w 1066800"/>
              <a:gd name="connsiteY24" fmla="*/ 1504335 h 1563329"/>
              <a:gd name="connsiteX25" fmla="*/ 476864 w 1066800"/>
              <a:gd name="connsiteY25" fmla="*/ 1538748 h 1563329"/>
              <a:gd name="connsiteX26" fmla="*/ 491613 w 1066800"/>
              <a:gd name="connsiteY26" fmla="*/ 1548580 h 1563329"/>
              <a:gd name="connsiteX27" fmla="*/ 511277 w 1066800"/>
              <a:gd name="connsiteY27" fmla="*/ 1553497 h 1563329"/>
              <a:gd name="connsiteX28" fmla="*/ 565354 w 1066800"/>
              <a:gd name="connsiteY28" fmla="*/ 1548580 h 1563329"/>
              <a:gd name="connsiteX29" fmla="*/ 589935 w 1066800"/>
              <a:gd name="connsiteY29" fmla="*/ 1543664 h 1563329"/>
              <a:gd name="connsiteX30" fmla="*/ 634180 w 1066800"/>
              <a:gd name="connsiteY30" fmla="*/ 1563329 h 1563329"/>
              <a:gd name="connsiteX31" fmla="*/ 663677 w 1066800"/>
              <a:gd name="connsiteY31" fmla="*/ 1553497 h 1563329"/>
              <a:gd name="connsiteX32" fmla="*/ 693174 w 1066800"/>
              <a:gd name="connsiteY32" fmla="*/ 1514168 h 1563329"/>
              <a:gd name="connsiteX33" fmla="*/ 722671 w 1066800"/>
              <a:gd name="connsiteY33" fmla="*/ 1465006 h 1563329"/>
              <a:gd name="connsiteX34" fmla="*/ 757083 w 1066800"/>
              <a:gd name="connsiteY34" fmla="*/ 1420761 h 1563329"/>
              <a:gd name="connsiteX35" fmla="*/ 776748 w 1066800"/>
              <a:gd name="connsiteY35" fmla="*/ 1391264 h 1563329"/>
              <a:gd name="connsiteX36" fmla="*/ 806245 w 1066800"/>
              <a:gd name="connsiteY36" fmla="*/ 1327355 h 1563329"/>
              <a:gd name="connsiteX37" fmla="*/ 816077 w 1066800"/>
              <a:gd name="connsiteY37" fmla="*/ 1292942 h 1563329"/>
              <a:gd name="connsiteX38" fmla="*/ 850490 w 1066800"/>
              <a:gd name="connsiteY38" fmla="*/ 1233948 h 1563329"/>
              <a:gd name="connsiteX39" fmla="*/ 865238 w 1066800"/>
              <a:gd name="connsiteY39" fmla="*/ 1199535 h 1563329"/>
              <a:gd name="connsiteX40" fmla="*/ 884903 w 1066800"/>
              <a:gd name="connsiteY40" fmla="*/ 1160206 h 1563329"/>
              <a:gd name="connsiteX41" fmla="*/ 904567 w 1066800"/>
              <a:gd name="connsiteY41" fmla="*/ 1125793 h 1563329"/>
              <a:gd name="connsiteX42" fmla="*/ 938980 w 1066800"/>
              <a:gd name="connsiteY42" fmla="*/ 1081548 h 1563329"/>
              <a:gd name="connsiteX43" fmla="*/ 1002890 w 1066800"/>
              <a:gd name="connsiteY43" fmla="*/ 948813 h 1563329"/>
              <a:gd name="connsiteX44" fmla="*/ 1017638 w 1066800"/>
              <a:gd name="connsiteY44" fmla="*/ 855406 h 1563329"/>
              <a:gd name="connsiteX45" fmla="*/ 1022554 w 1066800"/>
              <a:gd name="connsiteY45" fmla="*/ 806245 h 1563329"/>
              <a:gd name="connsiteX46" fmla="*/ 1032387 w 1066800"/>
              <a:gd name="connsiteY46" fmla="*/ 757084 h 1563329"/>
              <a:gd name="connsiteX47" fmla="*/ 1037303 w 1066800"/>
              <a:gd name="connsiteY47" fmla="*/ 722671 h 1563329"/>
              <a:gd name="connsiteX48" fmla="*/ 1032387 w 1066800"/>
              <a:gd name="connsiteY48" fmla="*/ 644013 h 1563329"/>
              <a:gd name="connsiteX49" fmla="*/ 1027471 w 1066800"/>
              <a:gd name="connsiteY49" fmla="*/ 604684 h 1563329"/>
              <a:gd name="connsiteX50" fmla="*/ 1032387 w 1066800"/>
              <a:gd name="connsiteY50" fmla="*/ 575187 h 1563329"/>
              <a:gd name="connsiteX51" fmla="*/ 1037303 w 1066800"/>
              <a:gd name="connsiteY51" fmla="*/ 526026 h 1563329"/>
              <a:gd name="connsiteX52" fmla="*/ 1047135 w 1066800"/>
              <a:gd name="connsiteY52" fmla="*/ 486697 h 1563329"/>
              <a:gd name="connsiteX53" fmla="*/ 1061883 w 1066800"/>
              <a:gd name="connsiteY53" fmla="*/ 373626 h 1563329"/>
              <a:gd name="connsiteX54" fmla="*/ 1066800 w 1066800"/>
              <a:gd name="connsiteY54" fmla="*/ 339213 h 1563329"/>
              <a:gd name="connsiteX55" fmla="*/ 1061883 w 1066800"/>
              <a:gd name="connsiteY55" fmla="*/ 181897 h 1563329"/>
              <a:gd name="connsiteX56" fmla="*/ 1047135 w 1066800"/>
              <a:gd name="connsiteY56" fmla="*/ 142568 h 1563329"/>
              <a:gd name="connsiteX57" fmla="*/ 1002890 w 1066800"/>
              <a:gd name="connsiteY57" fmla="*/ 73742 h 1563329"/>
              <a:gd name="connsiteX58" fmla="*/ 983225 w 1066800"/>
              <a:gd name="connsiteY58" fmla="*/ 58993 h 1563329"/>
              <a:gd name="connsiteX59" fmla="*/ 909483 w 1066800"/>
              <a:gd name="connsiteY59" fmla="*/ 24580 h 1563329"/>
              <a:gd name="connsiteX60" fmla="*/ 875071 w 1066800"/>
              <a:gd name="connsiteY60" fmla="*/ 9832 h 1563329"/>
              <a:gd name="connsiteX61" fmla="*/ 840658 w 1066800"/>
              <a:gd name="connsiteY61" fmla="*/ 4916 h 1563329"/>
              <a:gd name="connsiteX62" fmla="*/ 811161 w 1066800"/>
              <a:gd name="connsiteY62" fmla="*/ 0 h 1563329"/>
              <a:gd name="connsiteX63" fmla="*/ 742335 w 1066800"/>
              <a:gd name="connsiteY63" fmla="*/ 9832 h 1563329"/>
              <a:gd name="connsiteX64" fmla="*/ 712838 w 1066800"/>
              <a:gd name="connsiteY64" fmla="*/ 19664 h 1563329"/>
              <a:gd name="connsiteX65" fmla="*/ 663677 w 1066800"/>
              <a:gd name="connsiteY65" fmla="*/ 39329 h 1563329"/>
              <a:gd name="connsiteX66" fmla="*/ 634180 w 1066800"/>
              <a:gd name="connsiteY66" fmla="*/ 44245 h 1563329"/>
              <a:gd name="connsiteX67" fmla="*/ 609600 w 1066800"/>
              <a:gd name="connsiteY67" fmla="*/ 58993 h 1563329"/>
              <a:gd name="connsiteX68" fmla="*/ 560438 w 1066800"/>
              <a:gd name="connsiteY68" fmla="*/ 88490 h 1563329"/>
              <a:gd name="connsiteX69" fmla="*/ 526025 w 1066800"/>
              <a:gd name="connsiteY69" fmla="*/ 98322 h 1563329"/>
              <a:gd name="connsiteX70" fmla="*/ 491613 w 1066800"/>
              <a:gd name="connsiteY70" fmla="*/ 117987 h 1563329"/>
              <a:gd name="connsiteX71" fmla="*/ 462116 w 1066800"/>
              <a:gd name="connsiteY71" fmla="*/ 137651 h 1563329"/>
              <a:gd name="connsiteX72" fmla="*/ 437535 w 1066800"/>
              <a:gd name="connsiteY72" fmla="*/ 147484 h 1563329"/>
              <a:gd name="connsiteX73" fmla="*/ 403122 w 1066800"/>
              <a:gd name="connsiteY73" fmla="*/ 176980 h 1563329"/>
              <a:gd name="connsiteX74" fmla="*/ 363793 w 1066800"/>
              <a:gd name="connsiteY74" fmla="*/ 216310 h 1563329"/>
              <a:gd name="connsiteX75" fmla="*/ 358877 w 1066800"/>
              <a:gd name="connsiteY75" fmla="*/ 240890 h 1563329"/>
              <a:gd name="connsiteX76" fmla="*/ 368709 w 1066800"/>
              <a:gd name="connsiteY76" fmla="*/ 280219 h 1563329"/>
              <a:gd name="connsiteX77" fmla="*/ 363793 w 1066800"/>
              <a:gd name="connsiteY77" fmla="*/ 309716 h 1563329"/>
              <a:gd name="connsiteX78" fmla="*/ 349045 w 1066800"/>
              <a:gd name="connsiteY78" fmla="*/ 319548 h 1563329"/>
              <a:gd name="connsiteX79" fmla="*/ 260554 w 1066800"/>
              <a:gd name="connsiteY79" fmla="*/ 353961 h 1563329"/>
              <a:gd name="connsiteX80" fmla="*/ 245806 w 1066800"/>
              <a:gd name="connsiteY80" fmla="*/ 373626 h 1563329"/>
              <a:gd name="connsiteX81" fmla="*/ 231058 w 1066800"/>
              <a:gd name="connsiteY81" fmla="*/ 388374 h 1563329"/>
              <a:gd name="connsiteX82" fmla="*/ 221225 w 1066800"/>
              <a:gd name="connsiteY82" fmla="*/ 403122 h 1563329"/>
              <a:gd name="connsiteX83" fmla="*/ 186813 w 1066800"/>
              <a:gd name="connsiteY83" fmla="*/ 437535 h 1563329"/>
              <a:gd name="connsiteX84" fmla="*/ 157316 w 1066800"/>
              <a:gd name="connsiteY84" fmla="*/ 442451 h 1563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66800" h="1563329">
                <a:moveTo>
                  <a:pt x="157316" y="442451"/>
                </a:moveTo>
                <a:cubicBezTo>
                  <a:pt x="144206" y="452283"/>
                  <a:pt x="121911" y="476423"/>
                  <a:pt x="108154" y="496529"/>
                </a:cubicBezTo>
                <a:cubicBezTo>
                  <a:pt x="100248" y="508084"/>
                  <a:pt x="98921" y="522989"/>
                  <a:pt x="93406" y="535858"/>
                </a:cubicBezTo>
                <a:cubicBezTo>
                  <a:pt x="89076" y="545962"/>
                  <a:pt x="83265" y="555374"/>
                  <a:pt x="78658" y="565355"/>
                </a:cubicBezTo>
                <a:cubicBezTo>
                  <a:pt x="73428" y="576686"/>
                  <a:pt x="68825" y="588297"/>
                  <a:pt x="63909" y="599768"/>
                </a:cubicBezTo>
                <a:cubicBezTo>
                  <a:pt x="57354" y="637458"/>
                  <a:pt x="56343" y="676546"/>
                  <a:pt x="44245" y="712839"/>
                </a:cubicBezTo>
                <a:lnTo>
                  <a:pt x="19664" y="786580"/>
                </a:lnTo>
                <a:cubicBezTo>
                  <a:pt x="18025" y="798051"/>
                  <a:pt x="16279" y="809507"/>
                  <a:pt x="14748" y="820993"/>
                </a:cubicBezTo>
                <a:cubicBezTo>
                  <a:pt x="13002" y="834089"/>
                  <a:pt x="11700" y="847243"/>
                  <a:pt x="9832" y="860322"/>
                </a:cubicBezTo>
                <a:cubicBezTo>
                  <a:pt x="8422" y="870190"/>
                  <a:pt x="6432" y="879967"/>
                  <a:pt x="4916" y="889819"/>
                </a:cubicBezTo>
                <a:cubicBezTo>
                  <a:pt x="3154" y="901272"/>
                  <a:pt x="1639" y="912761"/>
                  <a:pt x="0" y="924232"/>
                </a:cubicBezTo>
                <a:cubicBezTo>
                  <a:pt x="4834" y="972573"/>
                  <a:pt x="20010" y="1128425"/>
                  <a:pt x="24580" y="1130710"/>
                </a:cubicBezTo>
                <a:cubicBezTo>
                  <a:pt x="70660" y="1153749"/>
                  <a:pt x="46304" y="1137685"/>
                  <a:pt x="93406" y="1184787"/>
                </a:cubicBezTo>
                <a:cubicBezTo>
                  <a:pt x="98322" y="1189703"/>
                  <a:pt x="105045" y="1193317"/>
                  <a:pt x="108154" y="1199535"/>
                </a:cubicBezTo>
                <a:cubicBezTo>
                  <a:pt x="118226" y="1219679"/>
                  <a:pt x="117419" y="1220994"/>
                  <a:pt x="132735" y="1238864"/>
                </a:cubicBezTo>
                <a:cubicBezTo>
                  <a:pt x="137260" y="1244143"/>
                  <a:pt x="141447" y="1250164"/>
                  <a:pt x="147483" y="1253613"/>
                </a:cubicBezTo>
                <a:cubicBezTo>
                  <a:pt x="153349" y="1256965"/>
                  <a:pt x="160593" y="1256890"/>
                  <a:pt x="167148" y="1258529"/>
                </a:cubicBezTo>
                <a:cubicBezTo>
                  <a:pt x="216148" y="1256302"/>
                  <a:pt x="282461" y="1248656"/>
                  <a:pt x="334296" y="1258529"/>
                </a:cubicBezTo>
                <a:cubicBezTo>
                  <a:pt x="349568" y="1261438"/>
                  <a:pt x="378542" y="1273277"/>
                  <a:pt x="378542" y="1273277"/>
                </a:cubicBezTo>
                <a:cubicBezTo>
                  <a:pt x="383458" y="1278193"/>
                  <a:pt x="389249" y="1282368"/>
                  <a:pt x="393290" y="1288026"/>
                </a:cubicBezTo>
                <a:cubicBezTo>
                  <a:pt x="404092" y="1303149"/>
                  <a:pt x="410700" y="1331241"/>
                  <a:pt x="412954" y="1347019"/>
                </a:cubicBezTo>
                <a:lnTo>
                  <a:pt x="422787" y="1415845"/>
                </a:lnTo>
                <a:cubicBezTo>
                  <a:pt x="424426" y="1427316"/>
                  <a:pt x="426266" y="1438760"/>
                  <a:pt x="427703" y="1450258"/>
                </a:cubicBezTo>
                <a:cubicBezTo>
                  <a:pt x="429342" y="1463368"/>
                  <a:pt x="430256" y="1476588"/>
                  <a:pt x="432619" y="1489587"/>
                </a:cubicBezTo>
                <a:cubicBezTo>
                  <a:pt x="433546" y="1494685"/>
                  <a:pt x="434523" y="1500118"/>
                  <a:pt x="437535" y="1504335"/>
                </a:cubicBezTo>
                <a:cubicBezTo>
                  <a:pt x="446547" y="1516951"/>
                  <a:pt x="464320" y="1529788"/>
                  <a:pt x="476864" y="1538748"/>
                </a:cubicBezTo>
                <a:cubicBezTo>
                  <a:pt x="481672" y="1542182"/>
                  <a:pt x="486182" y="1546252"/>
                  <a:pt x="491613" y="1548580"/>
                </a:cubicBezTo>
                <a:cubicBezTo>
                  <a:pt x="497823" y="1551242"/>
                  <a:pt x="504722" y="1551858"/>
                  <a:pt x="511277" y="1553497"/>
                </a:cubicBezTo>
                <a:cubicBezTo>
                  <a:pt x="529303" y="1551858"/>
                  <a:pt x="547394" y="1550825"/>
                  <a:pt x="565354" y="1548580"/>
                </a:cubicBezTo>
                <a:cubicBezTo>
                  <a:pt x="573645" y="1547543"/>
                  <a:pt x="581613" y="1542907"/>
                  <a:pt x="589935" y="1543664"/>
                </a:cubicBezTo>
                <a:cubicBezTo>
                  <a:pt x="610256" y="1545512"/>
                  <a:pt x="619234" y="1553365"/>
                  <a:pt x="634180" y="1563329"/>
                </a:cubicBezTo>
                <a:cubicBezTo>
                  <a:pt x="644012" y="1560052"/>
                  <a:pt x="656349" y="1560826"/>
                  <a:pt x="663677" y="1553497"/>
                </a:cubicBezTo>
                <a:cubicBezTo>
                  <a:pt x="679682" y="1537490"/>
                  <a:pt x="676501" y="1541957"/>
                  <a:pt x="693174" y="1514168"/>
                </a:cubicBezTo>
                <a:cubicBezTo>
                  <a:pt x="703006" y="1497781"/>
                  <a:pt x="709158" y="1478519"/>
                  <a:pt x="722671" y="1465006"/>
                </a:cubicBezTo>
                <a:cubicBezTo>
                  <a:pt x="752249" y="1435428"/>
                  <a:pt x="734311" y="1456545"/>
                  <a:pt x="757083" y="1420761"/>
                </a:cubicBezTo>
                <a:cubicBezTo>
                  <a:pt x="763427" y="1410791"/>
                  <a:pt x="770794" y="1401471"/>
                  <a:pt x="776748" y="1391264"/>
                </a:cubicBezTo>
                <a:cubicBezTo>
                  <a:pt x="784503" y="1377970"/>
                  <a:pt x="801442" y="1340804"/>
                  <a:pt x="806245" y="1327355"/>
                </a:cubicBezTo>
                <a:cubicBezTo>
                  <a:pt x="810258" y="1316120"/>
                  <a:pt x="811794" y="1304077"/>
                  <a:pt x="816077" y="1292942"/>
                </a:cubicBezTo>
                <a:cubicBezTo>
                  <a:pt x="831453" y="1252964"/>
                  <a:pt x="829733" y="1272496"/>
                  <a:pt x="850490" y="1233948"/>
                </a:cubicBezTo>
                <a:cubicBezTo>
                  <a:pt x="856407" y="1222960"/>
                  <a:pt x="859960" y="1210844"/>
                  <a:pt x="865238" y="1199535"/>
                </a:cubicBezTo>
                <a:cubicBezTo>
                  <a:pt x="871436" y="1186253"/>
                  <a:pt x="878006" y="1173139"/>
                  <a:pt x="884903" y="1160206"/>
                </a:cubicBezTo>
                <a:cubicBezTo>
                  <a:pt x="891120" y="1148549"/>
                  <a:pt x="897082" y="1136680"/>
                  <a:pt x="904567" y="1125793"/>
                </a:cubicBezTo>
                <a:cubicBezTo>
                  <a:pt x="915152" y="1110396"/>
                  <a:pt x="929455" y="1097622"/>
                  <a:pt x="938980" y="1081548"/>
                </a:cubicBezTo>
                <a:cubicBezTo>
                  <a:pt x="961849" y="1042957"/>
                  <a:pt x="983825" y="991709"/>
                  <a:pt x="1002890" y="948813"/>
                </a:cubicBezTo>
                <a:cubicBezTo>
                  <a:pt x="1017733" y="815223"/>
                  <a:pt x="995794" y="1001034"/>
                  <a:pt x="1017638" y="855406"/>
                </a:cubicBezTo>
                <a:cubicBezTo>
                  <a:pt x="1020081" y="839119"/>
                  <a:pt x="1020111" y="822532"/>
                  <a:pt x="1022554" y="806245"/>
                </a:cubicBezTo>
                <a:cubicBezTo>
                  <a:pt x="1025033" y="789718"/>
                  <a:pt x="1029483" y="773541"/>
                  <a:pt x="1032387" y="757084"/>
                </a:cubicBezTo>
                <a:cubicBezTo>
                  <a:pt x="1034401" y="745673"/>
                  <a:pt x="1035664" y="734142"/>
                  <a:pt x="1037303" y="722671"/>
                </a:cubicBezTo>
                <a:cubicBezTo>
                  <a:pt x="1035664" y="696452"/>
                  <a:pt x="1034569" y="670193"/>
                  <a:pt x="1032387" y="644013"/>
                </a:cubicBezTo>
                <a:cubicBezTo>
                  <a:pt x="1031290" y="630847"/>
                  <a:pt x="1027471" y="617896"/>
                  <a:pt x="1027471" y="604684"/>
                </a:cubicBezTo>
                <a:cubicBezTo>
                  <a:pt x="1027471" y="594716"/>
                  <a:pt x="1031151" y="585078"/>
                  <a:pt x="1032387" y="575187"/>
                </a:cubicBezTo>
                <a:cubicBezTo>
                  <a:pt x="1034430" y="558845"/>
                  <a:pt x="1034596" y="542271"/>
                  <a:pt x="1037303" y="526026"/>
                </a:cubicBezTo>
                <a:cubicBezTo>
                  <a:pt x="1039524" y="512697"/>
                  <a:pt x="1044983" y="500038"/>
                  <a:pt x="1047135" y="486697"/>
                </a:cubicBezTo>
                <a:cubicBezTo>
                  <a:pt x="1053187" y="449172"/>
                  <a:pt x="1056859" y="411302"/>
                  <a:pt x="1061883" y="373626"/>
                </a:cubicBezTo>
                <a:cubicBezTo>
                  <a:pt x="1063414" y="362140"/>
                  <a:pt x="1066800" y="339213"/>
                  <a:pt x="1066800" y="339213"/>
                </a:cubicBezTo>
                <a:cubicBezTo>
                  <a:pt x="1065161" y="286774"/>
                  <a:pt x="1067104" y="234101"/>
                  <a:pt x="1061883" y="181897"/>
                </a:cubicBezTo>
                <a:cubicBezTo>
                  <a:pt x="1060490" y="167965"/>
                  <a:pt x="1052747" y="155395"/>
                  <a:pt x="1047135" y="142568"/>
                </a:cubicBezTo>
                <a:cubicBezTo>
                  <a:pt x="1033439" y="111261"/>
                  <a:pt x="1026645" y="97497"/>
                  <a:pt x="1002890" y="73742"/>
                </a:cubicBezTo>
                <a:cubicBezTo>
                  <a:pt x="997096" y="67948"/>
                  <a:pt x="990138" y="63392"/>
                  <a:pt x="983225" y="58993"/>
                </a:cubicBezTo>
                <a:cubicBezTo>
                  <a:pt x="944292" y="34217"/>
                  <a:pt x="953091" y="42023"/>
                  <a:pt x="909483" y="24580"/>
                </a:cubicBezTo>
                <a:cubicBezTo>
                  <a:pt x="897896" y="19945"/>
                  <a:pt x="887071" y="13260"/>
                  <a:pt x="875071" y="9832"/>
                </a:cubicBezTo>
                <a:cubicBezTo>
                  <a:pt x="863929" y="6649"/>
                  <a:pt x="852111" y="6678"/>
                  <a:pt x="840658" y="4916"/>
                </a:cubicBezTo>
                <a:cubicBezTo>
                  <a:pt x="830806" y="3400"/>
                  <a:pt x="820993" y="1639"/>
                  <a:pt x="811161" y="0"/>
                </a:cubicBezTo>
                <a:cubicBezTo>
                  <a:pt x="788219" y="3277"/>
                  <a:pt x="765060" y="5287"/>
                  <a:pt x="742335" y="9832"/>
                </a:cubicBezTo>
                <a:cubicBezTo>
                  <a:pt x="732172" y="11865"/>
                  <a:pt x="722542" y="16025"/>
                  <a:pt x="712838" y="19664"/>
                </a:cubicBezTo>
                <a:cubicBezTo>
                  <a:pt x="696312" y="25861"/>
                  <a:pt x="681086" y="36428"/>
                  <a:pt x="663677" y="39329"/>
                </a:cubicBezTo>
                <a:lnTo>
                  <a:pt x="634180" y="44245"/>
                </a:lnTo>
                <a:cubicBezTo>
                  <a:pt x="625987" y="49161"/>
                  <a:pt x="617550" y="53693"/>
                  <a:pt x="609600" y="58993"/>
                </a:cubicBezTo>
                <a:cubicBezTo>
                  <a:pt x="583960" y="76086"/>
                  <a:pt x="593481" y="75782"/>
                  <a:pt x="560438" y="88490"/>
                </a:cubicBezTo>
                <a:cubicBezTo>
                  <a:pt x="549303" y="92773"/>
                  <a:pt x="537496" y="95045"/>
                  <a:pt x="526025" y="98322"/>
                </a:cubicBezTo>
                <a:cubicBezTo>
                  <a:pt x="514554" y="104877"/>
                  <a:pt x="502865" y="111063"/>
                  <a:pt x="491613" y="117987"/>
                </a:cubicBezTo>
                <a:cubicBezTo>
                  <a:pt x="481549" y="124180"/>
                  <a:pt x="472490" y="131992"/>
                  <a:pt x="462116" y="137651"/>
                </a:cubicBezTo>
                <a:cubicBezTo>
                  <a:pt x="454369" y="141877"/>
                  <a:pt x="445249" y="143198"/>
                  <a:pt x="437535" y="147484"/>
                </a:cubicBezTo>
                <a:cubicBezTo>
                  <a:pt x="418196" y="158228"/>
                  <a:pt x="418670" y="163376"/>
                  <a:pt x="403122" y="176980"/>
                </a:cubicBezTo>
                <a:cubicBezTo>
                  <a:pt x="367077" y="208520"/>
                  <a:pt x="388794" y="182975"/>
                  <a:pt x="363793" y="216310"/>
                </a:cubicBezTo>
                <a:cubicBezTo>
                  <a:pt x="362154" y="224503"/>
                  <a:pt x="358236" y="232559"/>
                  <a:pt x="358877" y="240890"/>
                </a:cubicBezTo>
                <a:cubicBezTo>
                  <a:pt x="359913" y="254363"/>
                  <a:pt x="368709" y="280219"/>
                  <a:pt x="368709" y="280219"/>
                </a:cubicBezTo>
                <a:cubicBezTo>
                  <a:pt x="367070" y="290051"/>
                  <a:pt x="368251" y="300800"/>
                  <a:pt x="363793" y="309716"/>
                </a:cubicBezTo>
                <a:cubicBezTo>
                  <a:pt x="361151" y="315001"/>
                  <a:pt x="354552" y="317407"/>
                  <a:pt x="349045" y="319548"/>
                </a:cubicBezTo>
                <a:cubicBezTo>
                  <a:pt x="253826" y="356578"/>
                  <a:pt x="300482" y="327344"/>
                  <a:pt x="260554" y="353961"/>
                </a:cubicBezTo>
                <a:cubicBezTo>
                  <a:pt x="255638" y="360516"/>
                  <a:pt x="251138" y="367405"/>
                  <a:pt x="245806" y="373626"/>
                </a:cubicBezTo>
                <a:cubicBezTo>
                  <a:pt x="241282" y="378905"/>
                  <a:pt x="235509" y="383033"/>
                  <a:pt x="231058" y="388374"/>
                </a:cubicBezTo>
                <a:cubicBezTo>
                  <a:pt x="227275" y="392913"/>
                  <a:pt x="225178" y="398730"/>
                  <a:pt x="221225" y="403122"/>
                </a:cubicBezTo>
                <a:cubicBezTo>
                  <a:pt x="210373" y="415180"/>
                  <a:pt x="200311" y="428536"/>
                  <a:pt x="186813" y="437535"/>
                </a:cubicBezTo>
                <a:cubicBezTo>
                  <a:pt x="167148" y="450645"/>
                  <a:pt x="170426" y="432619"/>
                  <a:pt x="157316" y="442451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34AACEE9-AB89-ECD6-41DE-0D3E8DBDC86E}"/>
              </a:ext>
            </a:extLst>
          </p:cNvPr>
          <p:cNvSpPr/>
          <p:nvPr/>
        </p:nvSpPr>
        <p:spPr bwMode="auto">
          <a:xfrm>
            <a:off x="3797380" y="1430594"/>
            <a:ext cx="619763" cy="1286797"/>
          </a:xfrm>
          <a:custGeom>
            <a:avLst/>
            <a:gdLst>
              <a:gd name="connsiteX0" fmla="*/ 5356 w 826350"/>
              <a:gd name="connsiteY0" fmla="*/ 1582994 h 1715729"/>
              <a:gd name="connsiteX1" fmla="*/ 59433 w 826350"/>
              <a:gd name="connsiteY1" fmla="*/ 1632155 h 1715729"/>
              <a:gd name="connsiteX2" fmla="*/ 133175 w 826350"/>
              <a:gd name="connsiteY2" fmla="*/ 1666568 h 1715729"/>
              <a:gd name="connsiteX3" fmla="*/ 167588 w 826350"/>
              <a:gd name="connsiteY3" fmla="*/ 1676400 h 1715729"/>
              <a:gd name="connsiteX4" fmla="*/ 202001 w 826350"/>
              <a:gd name="connsiteY4" fmla="*/ 1691148 h 1715729"/>
              <a:gd name="connsiteX5" fmla="*/ 329821 w 826350"/>
              <a:gd name="connsiteY5" fmla="*/ 1715729 h 1715729"/>
              <a:gd name="connsiteX6" fmla="*/ 423227 w 826350"/>
              <a:gd name="connsiteY6" fmla="*/ 1710813 h 1715729"/>
              <a:gd name="connsiteX7" fmla="*/ 457640 w 826350"/>
              <a:gd name="connsiteY7" fmla="*/ 1700981 h 1715729"/>
              <a:gd name="connsiteX8" fmla="*/ 541214 w 826350"/>
              <a:gd name="connsiteY8" fmla="*/ 1671484 h 1715729"/>
              <a:gd name="connsiteX9" fmla="*/ 585459 w 826350"/>
              <a:gd name="connsiteY9" fmla="*/ 1641987 h 1715729"/>
              <a:gd name="connsiteX10" fmla="*/ 673950 w 826350"/>
              <a:gd name="connsiteY10" fmla="*/ 1524000 h 1715729"/>
              <a:gd name="connsiteX11" fmla="*/ 693614 w 826350"/>
              <a:gd name="connsiteY11" fmla="*/ 1484671 h 1715729"/>
              <a:gd name="connsiteX12" fmla="*/ 752608 w 826350"/>
              <a:gd name="connsiteY12" fmla="*/ 1401097 h 1715729"/>
              <a:gd name="connsiteX13" fmla="*/ 787021 w 826350"/>
              <a:gd name="connsiteY13" fmla="*/ 1307690 h 1715729"/>
              <a:gd name="connsiteX14" fmla="*/ 796853 w 826350"/>
              <a:gd name="connsiteY14" fmla="*/ 1258529 h 1715729"/>
              <a:gd name="connsiteX15" fmla="*/ 801769 w 826350"/>
              <a:gd name="connsiteY15" fmla="*/ 1204452 h 1715729"/>
              <a:gd name="connsiteX16" fmla="*/ 811601 w 826350"/>
              <a:gd name="connsiteY16" fmla="*/ 1145458 h 1715729"/>
              <a:gd name="connsiteX17" fmla="*/ 826350 w 826350"/>
              <a:gd name="connsiteY17" fmla="*/ 943897 h 1715729"/>
              <a:gd name="connsiteX18" fmla="*/ 811601 w 826350"/>
              <a:gd name="connsiteY18" fmla="*/ 609600 h 1715729"/>
              <a:gd name="connsiteX19" fmla="*/ 806685 w 826350"/>
              <a:gd name="connsiteY19" fmla="*/ 486697 h 1715729"/>
              <a:gd name="connsiteX20" fmla="*/ 782104 w 826350"/>
              <a:gd name="connsiteY20" fmla="*/ 206477 h 1715729"/>
              <a:gd name="connsiteX21" fmla="*/ 767356 w 826350"/>
              <a:gd name="connsiteY21" fmla="*/ 162232 h 1715729"/>
              <a:gd name="connsiteX22" fmla="*/ 708362 w 826350"/>
              <a:gd name="connsiteY22" fmla="*/ 83574 h 1715729"/>
              <a:gd name="connsiteX23" fmla="*/ 659201 w 826350"/>
              <a:gd name="connsiteY23" fmla="*/ 34413 h 1715729"/>
              <a:gd name="connsiteX24" fmla="*/ 629704 w 826350"/>
              <a:gd name="connsiteY24" fmla="*/ 19665 h 1715729"/>
              <a:gd name="connsiteX25" fmla="*/ 605124 w 826350"/>
              <a:gd name="connsiteY25" fmla="*/ 4916 h 1715729"/>
              <a:gd name="connsiteX26" fmla="*/ 580543 w 826350"/>
              <a:gd name="connsiteY26" fmla="*/ 0 h 1715729"/>
              <a:gd name="connsiteX27" fmla="*/ 403562 w 826350"/>
              <a:gd name="connsiteY27" fmla="*/ 9832 h 1715729"/>
              <a:gd name="connsiteX28" fmla="*/ 393730 w 826350"/>
              <a:gd name="connsiteY28" fmla="*/ 19665 h 1715729"/>
              <a:gd name="connsiteX29" fmla="*/ 388814 w 826350"/>
              <a:gd name="connsiteY29" fmla="*/ 34413 h 1715729"/>
              <a:gd name="connsiteX30" fmla="*/ 383898 w 826350"/>
              <a:gd name="connsiteY30" fmla="*/ 68826 h 1715729"/>
              <a:gd name="connsiteX31" fmla="*/ 388814 w 826350"/>
              <a:gd name="connsiteY31" fmla="*/ 88490 h 1715729"/>
              <a:gd name="connsiteX32" fmla="*/ 393730 w 826350"/>
              <a:gd name="connsiteY32" fmla="*/ 142568 h 1715729"/>
              <a:gd name="connsiteX33" fmla="*/ 403562 w 826350"/>
              <a:gd name="connsiteY33" fmla="*/ 221226 h 1715729"/>
              <a:gd name="connsiteX34" fmla="*/ 413395 w 826350"/>
              <a:gd name="connsiteY34" fmla="*/ 299884 h 1715729"/>
              <a:gd name="connsiteX35" fmla="*/ 418311 w 826350"/>
              <a:gd name="connsiteY35" fmla="*/ 368710 h 1715729"/>
              <a:gd name="connsiteX36" fmla="*/ 408479 w 826350"/>
              <a:gd name="connsiteY36" fmla="*/ 467032 h 1715729"/>
              <a:gd name="connsiteX37" fmla="*/ 403562 w 826350"/>
              <a:gd name="connsiteY37" fmla="*/ 486697 h 1715729"/>
              <a:gd name="connsiteX38" fmla="*/ 408479 w 826350"/>
              <a:gd name="connsiteY38" fmla="*/ 565355 h 1715729"/>
              <a:gd name="connsiteX39" fmla="*/ 413395 w 826350"/>
              <a:gd name="connsiteY39" fmla="*/ 585019 h 1715729"/>
              <a:gd name="connsiteX40" fmla="*/ 418311 w 826350"/>
              <a:gd name="connsiteY40" fmla="*/ 614516 h 1715729"/>
              <a:gd name="connsiteX41" fmla="*/ 413395 w 826350"/>
              <a:gd name="connsiteY41" fmla="*/ 634181 h 1715729"/>
              <a:gd name="connsiteX42" fmla="*/ 403562 w 826350"/>
              <a:gd name="connsiteY42" fmla="*/ 653845 h 1715729"/>
              <a:gd name="connsiteX43" fmla="*/ 393730 w 826350"/>
              <a:gd name="connsiteY43" fmla="*/ 693174 h 1715729"/>
              <a:gd name="connsiteX44" fmla="*/ 398646 w 826350"/>
              <a:gd name="connsiteY44" fmla="*/ 820994 h 1715729"/>
              <a:gd name="connsiteX45" fmla="*/ 393730 w 826350"/>
              <a:gd name="connsiteY45" fmla="*/ 855407 h 1715729"/>
              <a:gd name="connsiteX46" fmla="*/ 383898 w 826350"/>
              <a:gd name="connsiteY46" fmla="*/ 914400 h 1715729"/>
              <a:gd name="connsiteX47" fmla="*/ 369150 w 826350"/>
              <a:gd name="connsiteY47" fmla="*/ 978310 h 1715729"/>
              <a:gd name="connsiteX48" fmla="*/ 339653 w 826350"/>
              <a:gd name="connsiteY48" fmla="*/ 1032387 h 1715729"/>
              <a:gd name="connsiteX49" fmla="*/ 319988 w 826350"/>
              <a:gd name="connsiteY49" fmla="*/ 1052052 h 1715729"/>
              <a:gd name="connsiteX50" fmla="*/ 290492 w 826350"/>
              <a:gd name="connsiteY50" fmla="*/ 1106129 h 1715729"/>
              <a:gd name="connsiteX51" fmla="*/ 270827 w 826350"/>
              <a:gd name="connsiteY51" fmla="*/ 1130710 h 1715729"/>
              <a:gd name="connsiteX52" fmla="*/ 251162 w 826350"/>
              <a:gd name="connsiteY52" fmla="*/ 1189703 h 1715729"/>
              <a:gd name="connsiteX53" fmla="*/ 241330 w 826350"/>
              <a:gd name="connsiteY53" fmla="*/ 1233948 h 1715729"/>
              <a:gd name="connsiteX54" fmla="*/ 211833 w 826350"/>
              <a:gd name="connsiteY54" fmla="*/ 1297858 h 1715729"/>
              <a:gd name="connsiteX55" fmla="*/ 202001 w 826350"/>
              <a:gd name="connsiteY55" fmla="*/ 1327355 h 1715729"/>
              <a:gd name="connsiteX56" fmla="*/ 187253 w 826350"/>
              <a:gd name="connsiteY56" fmla="*/ 1347019 h 1715729"/>
              <a:gd name="connsiteX57" fmla="*/ 172504 w 826350"/>
              <a:gd name="connsiteY57" fmla="*/ 1371600 h 1715729"/>
              <a:gd name="connsiteX58" fmla="*/ 152840 w 826350"/>
              <a:gd name="connsiteY58" fmla="*/ 1410929 h 1715729"/>
              <a:gd name="connsiteX59" fmla="*/ 133175 w 826350"/>
              <a:gd name="connsiteY59" fmla="*/ 1435510 h 1715729"/>
              <a:gd name="connsiteX60" fmla="*/ 103679 w 826350"/>
              <a:gd name="connsiteY60" fmla="*/ 1465007 h 1715729"/>
              <a:gd name="connsiteX61" fmla="*/ 93846 w 826350"/>
              <a:gd name="connsiteY61" fmla="*/ 1479755 h 1715729"/>
              <a:gd name="connsiteX62" fmla="*/ 79098 w 826350"/>
              <a:gd name="connsiteY62" fmla="*/ 1499419 h 1715729"/>
              <a:gd name="connsiteX63" fmla="*/ 44685 w 826350"/>
              <a:gd name="connsiteY63" fmla="*/ 1553497 h 1715729"/>
              <a:gd name="connsiteX64" fmla="*/ 20104 w 826350"/>
              <a:gd name="connsiteY64" fmla="*/ 1582994 h 1715729"/>
              <a:gd name="connsiteX65" fmla="*/ 5356 w 826350"/>
              <a:gd name="connsiteY65" fmla="*/ 1582994 h 171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6350" h="1715729">
                <a:moveTo>
                  <a:pt x="5356" y="1582994"/>
                </a:moveTo>
                <a:cubicBezTo>
                  <a:pt x="11911" y="1591187"/>
                  <a:pt x="40204" y="1617199"/>
                  <a:pt x="59433" y="1632155"/>
                </a:cubicBezTo>
                <a:cubicBezTo>
                  <a:pt x="79805" y="1647999"/>
                  <a:pt x="109239" y="1658589"/>
                  <a:pt x="133175" y="1666568"/>
                </a:cubicBezTo>
                <a:cubicBezTo>
                  <a:pt x="144493" y="1670341"/>
                  <a:pt x="156353" y="1672388"/>
                  <a:pt x="167588" y="1676400"/>
                </a:cubicBezTo>
                <a:cubicBezTo>
                  <a:pt x="179341" y="1680597"/>
                  <a:pt x="190062" y="1687514"/>
                  <a:pt x="202001" y="1691148"/>
                </a:cubicBezTo>
                <a:cubicBezTo>
                  <a:pt x="271471" y="1712291"/>
                  <a:pt x="269102" y="1709657"/>
                  <a:pt x="329821" y="1715729"/>
                </a:cubicBezTo>
                <a:cubicBezTo>
                  <a:pt x="360956" y="1714090"/>
                  <a:pt x="392254" y="1714387"/>
                  <a:pt x="423227" y="1710813"/>
                </a:cubicBezTo>
                <a:cubicBezTo>
                  <a:pt x="435078" y="1709446"/>
                  <a:pt x="446113" y="1704055"/>
                  <a:pt x="457640" y="1700981"/>
                </a:cubicBezTo>
                <a:cubicBezTo>
                  <a:pt x="497569" y="1690333"/>
                  <a:pt x="502604" y="1692934"/>
                  <a:pt x="541214" y="1671484"/>
                </a:cubicBezTo>
                <a:cubicBezTo>
                  <a:pt x="556709" y="1662876"/>
                  <a:pt x="571618" y="1653060"/>
                  <a:pt x="585459" y="1641987"/>
                </a:cubicBezTo>
                <a:cubicBezTo>
                  <a:pt x="620027" y="1614333"/>
                  <a:pt x="658224" y="1555453"/>
                  <a:pt x="673950" y="1524000"/>
                </a:cubicBezTo>
                <a:cubicBezTo>
                  <a:pt x="680505" y="1510890"/>
                  <a:pt x="685652" y="1496977"/>
                  <a:pt x="693614" y="1484671"/>
                </a:cubicBezTo>
                <a:cubicBezTo>
                  <a:pt x="735665" y="1419683"/>
                  <a:pt x="719658" y="1463336"/>
                  <a:pt x="752608" y="1401097"/>
                </a:cubicBezTo>
                <a:cubicBezTo>
                  <a:pt x="768892" y="1370338"/>
                  <a:pt x="778583" y="1341440"/>
                  <a:pt x="787021" y="1307690"/>
                </a:cubicBezTo>
                <a:cubicBezTo>
                  <a:pt x="791074" y="1291477"/>
                  <a:pt x="793576" y="1274916"/>
                  <a:pt x="796853" y="1258529"/>
                </a:cubicBezTo>
                <a:cubicBezTo>
                  <a:pt x="798492" y="1240503"/>
                  <a:pt x="799428" y="1222400"/>
                  <a:pt x="801769" y="1204452"/>
                </a:cubicBezTo>
                <a:cubicBezTo>
                  <a:pt x="804347" y="1184684"/>
                  <a:pt x="810072" y="1165335"/>
                  <a:pt x="811601" y="1145458"/>
                </a:cubicBezTo>
                <a:cubicBezTo>
                  <a:pt x="830845" y="895278"/>
                  <a:pt x="803204" y="1105905"/>
                  <a:pt x="826350" y="943897"/>
                </a:cubicBezTo>
                <a:cubicBezTo>
                  <a:pt x="816856" y="678113"/>
                  <a:pt x="826919" y="941504"/>
                  <a:pt x="811601" y="609600"/>
                </a:cubicBezTo>
                <a:cubicBezTo>
                  <a:pt x="809711" y="568643"/>
                  <a:pt x="807966" y="527677"/>
                  <a:pt x="806685" y="486697"/>
                </a:cubicBezTo>
                <a:cubicBezTo>
                  <a:pt x="803290" y="378062"/>
                  <a:pt x="814553" y="303825"/>
                  <a:pt x="782104" y="206477"/>
                </a:cubicBezTo>
                <a:cubicBezTo>
                  <a:pt x="777188" y="191729"/>
                  <a:pt x="773975" y="176298"/>
                  <a:pt x="767356" y="162232"/>
                </a:cubicBezTo>
                <a:cubicBezTo>
                  <a:pt x="753313" y="132390"/>
                  <a:pt x="730678" y="107203"/>
                  <a:pt x="708362" y="83574"/>
                </a:cubicBezTo>
                <a:cubicBezTo>
                  <a:pt x="692450" y="66726"/>
                  <a:pt x="679929" y="44777"/>
                  <a:pt x="659201" y="34413"/>
                </a:cubicBezTo>
                <a:cubicBezTo>
                  <a:pt x="649369" y="29497"/>
                  <a:pt x="639355" y="24929"/>
                  <a:pt x="629704" y="19665"/>
                </a:cubicBezTo>
                <a:cubicBezTo>
                  <a:pt x="621316" y="15089"/>
                  <a:pt x="613996" y="8465"/>
                  <a:pt x="605124" y="4916"/>
                </a:cubicBezTo>
                <a:cubicBezTo>
                  <a:pt x="597366" y="1813"/>
                  <a:pt x="588737" y="1639"/>
                  <a:pt x="580543" y="0"/>
                </a:cubicBezTo>
                <a:cubicBezTo>
                  <a:pt x="521549" y="3277"/>
                  <a:pt x="462322" y="3647"/>
                  <a:pt x="403562" y="9832"/>
                </a:cubicBezTo>
                <a:cubicBezTo>
                  <a:pt x="398952" y="10317"/>
                  <a:pt x="396115" y="15690"/>
                  <a:pt x="393730" y="19665"/>
                </a:cubicBezTo>
                <a:cubicBezTo>
                  <a:pt x="391064" y="24109"/>
                  <a:pt x="390453" y="29497"/>
                  <a:pt x="388814" y="34413"/>
                </a:cubicBezTo>
                <a:cubicBezTo>
                  <a:pt x="387175" y="45884"/>
                  <a:pt x="383898" y="57239"/>
                  <a:pt x="383898" y="68826"/>
                </a:cubicBezTo>
                <a:cubicBezTo>
                  <a:pt x="383898" y="75582"/>
                  <a:pt x="387921" y="81793"/>
                  <a:pt x="388814" y="88490"/>
                </a:cubicBezTo>
                <a:cubicBezTo>
                  <a:pt x="391206" y="106432"/>
                  <a:pt x="391731" y="124578"/>
                  <a:pt x="393730" y="142568"/>
                </a:cubicBezTo>
                <a:cubicBezTo>
                  <a:pt x="396648" y="168830"/>
                  <a:pt x="400285" y="195007"/>
                  <a:pt x="403562" y="221226"/>
                </a:cubicBezTo>
                <a:cubicBezTo>
                  <a:pt x="406840" y="247445"/>
                  <a:pt x="411512" y="273528"/>
                  <a:pt x="413395" y="299884"/>
                </a:cubicBezTo>
                <a:lnTo>
                  <a:pt x="418311" y="368710"/>
                </a:lnTo>
                <a:cubicBezTo>
                  <a:pt x="416738" y="386015"/>
                  <a:pt x="411552" y="447060"/>
                  <a:pt x="408479" y="467032"/>
                </a:cubicBezTo>
                <a:cubicBezTo>
                  <a:pt x="407452" y="473710"/>
                  <a:pt x="405201" y="480142"/>
                  <a:pt x="403562" y="486697"/>
                </a:cubicBezTo>
                <a:cubicBezTo>
                  <a:pt x="405201" y="512916"/>
                  <a:pt x="405865" y="539215"/>
                  <a:pt x="408479" y="565355"/>
                </a:cubicBezTo>
                <a:cubicBezTo>
                  <a:pt x="409151" y="572078"/>
                  <a:pt x="412070" y="578394"/>
                  <a:pt x="413395" y="585019"/>
                </a:cubicBezTo>
                <a:cubicBezTo>
                  <a:pt x="415350" y="594793"/>
                  <a:pt x="416672" y="604684"/>
                  <a:pt x="418311" y="614516"/>
                </a:cubicBezTo>
                <a:cubicBezTo>
                  <a:pt x="416672" y="621071"/>
                  <a:pt x="415768" y="627855"/>
                  <a:pt x="413395" y="634181"/>
                </a:cubicBezTo>
                <a:cubicBezTo>
                  <a:pt x="410822" y="641043"/>
                  <a:pt x="405880" y="646893"/>
                  <a:pt x="403562" y="653845"/>
                </a:cubicBezTo>
                <a:cubicBezTo>
                  <a:pt x="399289" y="666665"/>
                  <a:pt x="393730" y="693174"/>
                  <a:pt x="393730" y="693174"/>
                </a:cubicBezTo>
                <a:cubicBezTo>
                  <a:pt x="395369" y="735781"/>
                  <a:pt x="398646" y="778356"/>
                  <a:pt x="398646" y="820994"/>
                </a:cubicBezTo>
                <a:cubicBezTo>
                  <a:pt x="398646" y="832581"/>
                  <a:pt x="395537" y="843961"/>
                  <a:pt x="393730" y="855407"/>
                </a:cubicBezTo>
                <a:cubicBezTo>
                  <a:pt x="390621" y="875099"/>
                  <a:pt x="387808" y="894852"/>
                  <a:pt x="383898" y="914400"/>
                </a:cubicBezTo>
                <a:cubicBezTo>
                  <a:pt x="382023" y="923776"/>
                  <a:pt x="376568" y="961620"/>
                  <a:pt x="369150" y="978310"/>
                </a:cubicBezTo>
                <a:cubicBezTo>
                  <a:pt x="364335" y="989144"/>
                  <a:pt x="347708" y="1022030"/>
                  <a:pt x="339653" y="1032387"/>
                </a:cubicBezTo>
                <a:cubicBezTo>
                  <a:pt x="333962" y="1039704"/>
                  <a:pt x="325679" y="1044735"/>
                  <a:pt x="319988" y="1052052"/>
                </a:cubicBezTo>
                <a:cubicBezTo>
                  <a:pt x="301987" y="1075196"/>
                  <a:pt x="306749" y="1080582"/>
                  <a:pt x="290492" y="1106129"/>
                </a:cubicBezTo>
                <a:cubicBezTo>
                  <a:pt x="284859" y="1114982"/>
                  <a:pt x="277382" y="1122516"/>
                  <a:pt x="270827" y="1130710"/>
                </a:cubicBezTo>
                <a:cubicBezTo>
                  <a:pt x="264272" y="1150374"/>
                  <a:pt x="255658" y="1169468"/>
                  <a:pt x="251162" y="1189703"/>
                </a:cubicBezTo>
                <a:cubicBezTo>
                  <a:pt x="247885" y="1204451"/>
                  <a:pt x="245836" y="1219528"/>
                  <a:pt x="241330" y="1233948"/>
                </a:cubicBezTo>
                <a:cubicBezTo>
                  <a:pt x="231377" y="1265797"/>
                  <a:pt x="224125" y="1268357"/>
                  <a:pt x="211833" y="1297858"/>
                </a:cubicBezTo>
                <a:cubicBezTo>
                  <a:pt x="207847" y="1307425"/>
                  <a:pt x="206636" y="1318085"/>
                  <a:pt x="202001" y="1327355"/>
                </a:cubicBezTo>
                <a:cubicBezTo>
                  <a:pt x="198337" y="1334683"/>
                  <a:pt x="191798" y="1340202"/>
                  <a:pt x="187253" y="1347019"/>
                </a:cubicBezTo>
                <a:cubicBezTo>
                  <a:pt x="181953" y="1354970"/>
                  <a:pt x="177034" y="1363187"/>
                  <a:pt x="172504" y="1371600"/>
                </a:cubicBezTo>
                <a:cubicBezTo>
                  <a:pt x="165555" y="1384505"/>
                  <a:pt x="161996" y="1399484"/>
                  <a:pt x="152840" y="1410929"/>
                </a:cubicBezTo>
                <a:cubicBezTo>
                  <a:pt x="146285" y="1419123"/>
                  <a:pt x="140233" y="1427746"/>
                  <a:pt x="133175" y="1435510"/>
                </a:cubicBezTo>
                <a:cubicBezTo>
                  <a:pt x="123822" y="1445799"/>
                  <a:pt x="111393" y="1453438"/>
                  <a:pt x="103679" y="1465007"/>
                </a:cubicBezTo>
                <a:cubicBezTo>
                  <a:pt x="100401" y="1469923"/>
                  <a:pt x="97280" y="1474947"/>
                  <a:pt x="93846" y="1479755"/>
                </a:cubicBezTo>
                <a:cubicBezTo>
                  <a:pt x="89084" y="1486422"/>
                  <a:pt x="83643" y="1492602"/>
                  <a:pt x="79098" y="1499419"/>
                </a:cubicBezTo>
                <a:cubicBezTo>
                  <a:pt x="71511" y="1510799"/>
                  <a:pt x="53275" y="1544907"/>
                  <a:pt x="44685" y="1553497"/>
                </a:cubicBezTo>
                <a:cubicBezTo>
                  <a:pt x="-6452" y="1604634"/>
                  <a:pt x="61170" y="1535084"/>
                  <a:pt x="20104" y="1582994"/>
                </a:cubicBezTo>
                <a:cubicBezTo>
                  <a:pt x="-6602" y="1614151"/>
                  <a:pt x="-1199" y="1574801"/>
                  <a:pt x="5356" y="1582994"/>
                </a:cubicBezTo>
                <a:close/>
              </a:path>
            </a:pathLst>
          </a:custGeom>
          <a:solidFill>
            <a:srgbClr val="FEB91A"/>
          </a:solidFill>
          <a:ln w="9525" cap="flat" cmpd="sng" algn="ctr">
            <a:solidFill>
              <a:srgbClr val="FEB9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5625587-C303-895C-9E9A-F91CDF932779}"/>
              </a:ext>
            </a:extLst>
          </p:cNvPr>
          <p:cNvSpPr/>
          <p:nvPr/>
        </p:nvSpPr>
        <p:spPr bwMode="auto">
          <a:xfrm>
            <a:off x="6034660" y="1389819"/>
            <a:ext cx="619763" cy="1286797"/>
          </a:xfrm>
          <a:custGeom>
            <a:avLst/>
            <a:gdLst>
              <a:gd name="connsiteX0" fmla="*/ 5356 w 826350"/>
              <a:gd name="connsiteY0" fmla="*/ 1582994 h 1715729"/>
              <a:gd name="connsiteX1" fmla="*/ 59433 w 826350"/>
              <a:gd name="connsiteY1" fmla="*/ 1632155 h 1715729"/>
              <a:gd name="connsiteX2" fmla="*/ 133175 w 826350"/>
              <a:gd name="connsiteY2" fmla="*/ 1666568 h 1715729"/>
              <a:gd name="connsiteX3" fmla="*/ 167588 w 826350"/>
              <a:gd name="connsiteY3" fmla="*/ 1676400 h 1715729"/>
              <a:gd name="connsiteX4" fmla="*/ 202001 w 826350"/>
              <a:gd name="connsiteY4" fmla="*/ 1691148 h 1715729"/>
              <a:gd name="connsiteX5" fmla="*/ 329821 w 826350"/>
              <a:gd name="connsiteY5" fmla="*/ 1715729 h 1715729"/>
              <a:gd name="connsiteX6" fmla="*/ 423227 w 826350"/>
              <a:gd name="connsiteY6" fmla="*/ 1710813 h 1715729"/>
              <a:gd name="connsiteX7" fmla="*/ 457640 w 826350"/>
              <a:gd name="connsiteY7" fmla="*/ 1700981 h 1715729"/>
              <a:gd name="connsiteX8" fmla="*/ 541214 w 826350"/>
              <a:gd name="connsiteY8" fmla="*/ 1671484 h 1715729"/>
              <a:gd name="connsiteX9" fmla="*/ 585459 w 826350"/>
              <a:gd name="connsiteY9" fmla="*/ 1641987 h 1715729"/>
              <a:gd name="connsiteX10" fmla="*/ 673950 w 826350"/>
              <a:gd name="connsiteY10" fmla="*/ 1524000 h 1715729"/>
              <a:gd name="connsiteX11" fmla="*/ 693614 w 826350"/>
              <a:gd name="connsiteY11" fmla="*/ 1484671 h 1715729"/>
              <a:gd name="connsiteX12" fmla="*/ 752608 w 826350"/>
              <a:gd name="connsiteY12" fmla="*/ 1401097 h 1715729"/>
              <a:gd name="connsiteX13" fmla="*/ 787021 w 826350"/>
              <a:gd name="connsiteY13" fmla="*/ 1307690 h 1715729"/>
              <a:gd name="connsiteX14" fmla="*/ 796853 w 826350"/>
              <a:gd name="connsiteY14" fmla="*/ 1258529 h 1715729"/>
              <a:gd name="connsiteX15" fmla="*/ 801769 w 826350"/>
              <a:gd name="connsiteY15" fmla="*/ 1204452 h 1715729"/>
              <a:gd name="connsiteX16" fmla="*/ 811601 w 826350"/>
              <a:gd name="connsiteY16" fmla="*/ 1145458 h 1715729"/>
              <a:gd name="connsiteX17" fmla="*/ 826350 w 826350"/>
              <a:gd name="connsiteY17" fmla="*/ 943897 h 1715729"/>
              <a:gd name="connsiteX18" fmla="*/ 811601 w 826350"/>
              <a:gd name="connsiteY18" fmla="*/ 609600 h 1715729"/>
              <a:gd name="connsiteX19" fmla="*/ 806685 w 826350"/>
              <a:gd name="connsiteY19" fmla="*/ 486697 h 1715729"/>
              <a:gd name="connsiteX20" fmla="*/ 782104 w 826350"/>
              <a:gd name="connsiteY20" fmla="*/ 206477 h 1715729"/>
              <a:gd name="connsiteX21" fmla="*/ 767356 w 826350"/>
              <a:gd name="connsiteY21" fmla="*/ 162232 h 1715729"/>
              <a:gd name="connsiteX22" fmla="*/ 708362 w 826350"/>
              <a:gd name="connsiteY22" fmla="*/ 83574 h 1715729"/>
              <a:gd name="connsiteX23" fmla="*/ 659201 w 826350"/>
              <a:gd name="connsiteY23" fmla="*/ 34413 h 1715729"/>
              <a:gd name="connsiteX24" fmla="*/ 629704 w 826350"/>
              <a:gd name="connsiteY24" fmla="*/ 19665 h 1715729"/>
              <a:gd name="connsiteX25" fmla="*/ 605124 w 826350"/>
              <a:gd name="connsiteY25" fmla="*/ 4916 h 1715729"/>
              <a:gd name="connsiteX26" fmla="*/ 580543 w 826350"/>
              <a:gd name="connsiteY26" fmla="*/ 0 h 1715729"/>
              <a:gd name="connsiteX27" fmla="*/ 403562 w 826350"/>
              <a:gd name="connsiteY27" fmla="*/ 9832 h 1715729"/>
              <a:gd name="connsiteX28" fmla="*/ 393730 w 826350"/>
              <a:gd name="connsiteY28" fmla="*/ 19665 h 1715729"/>
              <a:gd name="connsiteX29" fmla="*/ 388814 w 826350"/>
              <a:gd name="connsiteY29" fmla="*/ 34413 h 1715729"/>
              <a:gd name="connsiteX30" fmla="*/ 383898 w 826350"/>
              <a:gd name="connsiteY30" fmla="*/ 68826 h 1715729"/>
              <a:gd name="connsiteX31" fmla="*/ 388814 w 826350"/>
              <a:gd name="connsiteY31" fmla="*/ 88490 h 1715729"/>
              <a:gd name="connsiteX32" fmla="*/ 393730 w 826350"/>
              <a:gd name="connsiteY32" fmla="*/ 142568 h 1715729"/>
              <a:gd name="connsiteX33" fmla="*/ 403562 w 826350"/>
              <a:gd name="connsiteY33" fmla="*/ 221226 h 1715729"/>
              <a:gd name="connsiteX34" fmla="*/ 413395 w 826350"/>
              <a:gd name="connsiteY34" fmla="*/ 299884 h 1715729"/>
              <a:gd name="connsiteX35" fmla="*/ 418311 w 826350"/>
              <a:gd name="connsiteY35" fmla="*/ 368710 h 1715729"/>
              <a:gd name="connsiteX36" fmla="*/ 408479 w 826350"/>
              <a:gd name="connsiteY36" fmla="*/ 467032 h 1715729"/>
              <a:gd name="connsiteX37" fmla="*/ 403562 w 826350"/>
              <a:gd name="connsiteY37" fmla="*/ 486697 h 1715729"/>
              <a:gd name="connsiteX38" fmla="*/ 408479 w 826350"/>
              <a:gd name="connsiteY38" fmla="*/ 565355 h 1715729"/>
              <a:gd name="connsiteX39" fmla="*/ 413395 w 826350"/>
              <a:gd name="connsiteY39" fmla="*/ 585019 h 1715729"/>
              <a:gd name="connsiteX40" fmla="*/ 418311 w 826350"/>
              <a:gd name="connsiteY40" fmla="*/ 614516 h 1715729"/>
              <a:gd name="connsiteX41" fmla="*/ 413395 w 826350"/>
              <a:gd name="connsiteY41" fmla="*/ 634181 h 1715729"/>
              <a:gd name="connsiteX42" fmla="*/ 403562 w 826350"/>
              <a:gd name="connsiteY42" fmla="*/ 653845 h 1715729"/>
              <a:gd name="connsiteX43" fmla="*/ 393730 w 826350"/>
              <a:gd name="connsiteY43" fmla="*/ 693174 h 1715729"/>
              <a:gd name="connsiteX44" fmla="*/ 398646 w 826350"/>
              <a:gd name="connsiteY44" fmla="*/ 820994 h 1715729"/>
              <a:gd name="connsiteX45" fmla="*/ 393730 w 826350"/>
              <a:gd name="connsiteY45" fmla="*/ 855407 h 1715729"/>
              <a:gd name="connsiteX46" fmla="*/ 383898 w 826350"/>
              <a:gd name="connsiteY46" fmla="*/ 914400 h 1715729"/>
              <a:gd name="connsiteX47" fmla="*/ 369150 w 826350"/>
              <a:gd name="connsiteY47" fmla="*/ 978310 h 1715729"/>
              <a:gd name="connsiteX48" fmla="*/ 339653 w 826350"/>
              <a:gd name="connsiteY48" fmla="*/ 1032387 h 1715729"/>
              <a:gd name="connsiteX49" fmla="*/ 319988 w 826350"/>
              <a:gd name="connsiteY49" fmla="*/ 1052052 h 1715729"/>
              <a:gd name="connsiteX50" fmla="*/ 290492 w 826350"/>
              <a:gd name="connsiteY50" fmla="*/ 1106129 h 1715729"/>
              <a:gd name="connsiteX51" fmla="*/ 270827 w 826350"/>
              <a:gd name="connsiteY51" fmla="*/ 1130710 h 1715729"/>
              <a:gd name="connsiteX52" fmla="*/ 251162 w 826350"/>
              <a:gd name="connsiteY52" fmla="*/ 1189703 h 1715729"/>
              <a:gd name="connsiteX53" fmla="*/ 241330 w 826350"/>
              <a:gd name="connsiteY53" fmla="*/ 1233948 h 1715729"/>
              <a:gd name="connsiteX54" fmla="*/ 211833 w 826350"/>
              <a:gd name="connsiteY54" fmla="*/ 1297858 h 1715729"/>
              <a:gd name="connsiteX55" fmla="*/ 202001 w 826350"/>
              <a:gd name="connsiteY55" fmla="*/ 1327355 h 1715729"/>
              <a:gd name="connsiteX56" fmla="*/ 187253 w 826350"/>
              <a:gd name="connsiteY56" fmla="*/ 1347019 h 1715729"/>
              <a:gd name="connsiteX57" fmla="*/ 172504 w 826350"/>
              <a:gd name="connsiteY57" fmla="*/ 1371600 h 1715729"/>
              <a:gd name="connsiteX58" fmla="*/ 152840 w 826350"/>
              <a:gd name="connsiteY58" fmla="*/ 1410929 h 1715729"/>
              <a:gd name="connsiteX59" fmla="*/ 133175 w 826350"/>
              <a:gd name="connsiteY59" fmla="*/ 1435510 h 1715729"/>
              <a:gd name="connsiteX60" fmla="*/ 103679 w 826350"/>
              <a:gd name="connsiteY60" fmla="*/ 1465007 h 1715729"/>
              <a:gd name="connsiteX61" fmla="*/ 93846 w 826350"/>
              <a:gd name="connsiteY61" fmla="*/ 1479755 h 1715729"/>
              <a:gd name="connsiteX62" fmla="*/ 79098 w 826350"/>
              <a:gd name="connsiteY62" fmla="*/ 1499419 h 1715729"/>
              <a:gd name="connsiteX63" fmla="*/ 44685 w 826350"/>
              <a:gd name="connsiteY63" fmla="*/ 1553497 h 1715729"/>
              <a:gd name="connsiteX64" fmla="*/ 20104 w 826350"/>
              <a:gd name="connsiteY64" fmla="*/ 1582994 h 1715729"/>
              <a:gd name="connsiteX65" fmla="*/ 5356 w 826350"/>
              <a:gd name="connsiteY65" fmla="*/ 1582994 h 171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6350" h="1715729">
                <a:moveTo>
                  <a:pt x="5356" y="1582994"/>
                </a:moveTo>
                <a:cubicBezTo>
                  <a:pt x="11911" y="1591187"/>
                  <a:pt x="40204" y="1617199"/>
                  <a:pt x="59433" y="1632155"/>
                </a:cubicBezTo>
                <a:cubicBezTo>
                  <a:pt x="79805" y="1647999"/>
                  <a:pt x="109239" y="1658589"/>
                  <a:pt x="133175" y="1666568"/>
                </a:cubicBezTo>
                <a:cubicBezTo>
                  <a:pt x="144493" y="1670341"/>
                  <a:pt x="156353" y="1672388"/>
                  <a:pt x="167588" y="1676400"/>
                </a:cubicBezTo>
                <a:cubicBezTo>
                  <a:pt x="179341" y="1680597"/>
                  <a:pt x="190062" y="1687514"/>
                  <a:pt x="202001" y="1691148"/>
                </a:cubicBezTo>
                <a:cubicBezTo>
                  <a:pt x="271471" y="1712291"/>
                  <a:pt x="269102" y="1709657"/>
                  <a:pt x="329821" y="1715729"/>
                </a:cubicBezTo>
                <a:cubicBezTo>
                  <a:pt x="360956" y="1714090"/>
                  <a:pt x="392254" y="1714387"/>
                  <a:pt x="423227" y="1710813"/>
                </a:cubicBezTo>
                <a:cubicBezTo>
                  <a:pt x="435078" y="1709446"/>
                  <a:pt x="446113" y="1704055"/>
                  <a:pt x="457640" y="1700981"/>
                </a:cubicBezTo>
                <a:cubicBezTo>
                  <a:pt x="497569" y="1690333"/>
                  <a:pt x="502604" y="1692934"/>
                  <a:pt x="541214" y="1671484"/>
                </a:cubicBezTo>
                <a:cubicBezTo>
                  <a:pt x="556709" y="1662876"/>
                  <a:pt x="571618" y="1653060"/>
                  <a:pt x="585459" y="1641987"/>
                </a:cubicBezTo>
                <a:cubicBezTo>
                  <a:pt x="620027" y="1614333"/>
                  <a:pt x="658224" y="1555453"/>
                  <a:pt x="673950" y="1524000"/>
                </a:cubicBezTo>
                <a:cubicBezTo>
                  <a:pt x="680505" y="1510890"/>
                  <a:pt x="685652" y="1496977"/>
                  <a:pt x="693614" y="1484671"/>
                </a:cubicBezTo>
                <a:cubicBezTo>
                  <a:pt x="735665" y="1419683"/>
                  <a:pt x="719658" y="1463336"/>
                  <a:pt x="752608" y="1401097"/>
                </a:cubicBezTo>
                <a:cubicBezTo>
                  <a:pt x="768892" y="1370338"/>
                  <a:pt x="778583" y="1341440"/>
                  <a:pt x="787021" y="1307690"/>
                </a:cubicBezTo>
                <a:cubicBezTo>
                  <a:pt x="791074" y="1291477"/>
                  <a:pt x="793576" y="1274916"/>
                  <a:pt x="796853" y="1258529"/>
                </a:cubicBezTo>
                <a:cubicBezTo>
                  <a:pt x="798492" y="1240503"/>
                  <a:pt x="799428" y="1222400"/>
                  <a:pt x="801769" y="1204452"/>
                </a:cubicBezTo>
                <a:cubicBezTo>
                  <a:pt x="804347" y="1184684"/>
                  <a:pt x="810072" y="1165335"/>
                  <a:pt x="811601" y="1145458"/>
                </a:cubicBezTo>
                <a:cubicBezTo>
                  <a:pt x="830845" y="895278"/>
                  <a:pt x="803204" y="1105905"/>
                  <a:pt x="826350" y="943897"/>
                </a:cubicBezTo>
                <a:cubicBezTo>
                  <a:pt x="816856" y="678113"/>
                  <a:pt x="826919" y="941504"/>
                  <a:pt x="811601" y="609600"/>
                </a:cubicBezTo>
                <a:cubicBezTo>
                  <a:pt x="809711" y="568643"/>
                  <a:pt x="807966" y="527677"/>
                  <a:pt x="806685" y="486697"/>
                </a:cubicBezTo>
                <a:cubicBezTo>
                  <a:pt x="803290" y="378062"/>
                  <a:pt x="814553" y="303825"/>
                  <a:pt x="782104" y="206477"/>
                </a:cubicBezTo>
                <a:cubicBezTo>
                  <a:pt x="777188" y="191729"/>
                  <a:pt x="773975" y="176298"/>
                  <a:pt x="767356" y="162232"/>
                </a:cubicBezTo>
                <a:cubicBezTo>
                  <a:pt x="753313" y="132390"/>
                  <a:pt x="730678" y="107203"/>
                  <a:pt x="708362" y="83574"/>
                </a:cubicBezTo>
                <a:cubicBezTo>
                  <a:pt x="692450" y="66726"/>
                  <a:pt x="679929" y="44777"/>
                  <a:pt x="659201" y="34413"/>
                </a:cubicBezTo>
                <a:cubicBezTo>
                  <a:pt x="649369" y="29497"/>
                  <a:pt x="639355" y="24929"/>
                  <a:pt x="629704" y="19665"/>
                </a:cubicBezTo>
                <a:cubicBezTo>
                  <a:pt x="621316" y="15089"/>
                  <a:pt x="613996" y="8465"/>
                  <a:pt x="605124" y="4916"/>
                </a:cubicBezTo>
                <a:cubicBezTo>
                  <a:pt x="597366" y="1813"/>
                  <a:pt x="588737" y="1639"/>
                  <a:pt x="580543" y="0"/>
                </a:cubicBezTo>
                <a:cubicBezTo>
                  <a:pt x="521549" y="3277"/>
                  <a:pt x="462322" y="3647"/>
                  <a:pt x="403562" y="9832"/>
                </a:cubicBezTo>
                <a:cubicBezTo>
                  <a:pt x="398952" y="10317"/>
                  <a:pt x="396115" y="15690"/>
                  <a:pt x="393730" y="19665"/>
                </a:cubicBezTo>
                <a:cubicBezTo>
                  <a:pt x="391064" y="24109"/>
                  <a:pt x="390453" y="29497"/>
                  <a:pt x="388814" y="34413"/>
                </a:cubicBezTo>
                <a:cubicBezTo>
                  <a:pt x="387175" y="45884"/>
                  <a:pt x="383898" y="57239"/>
                  <a:pt x="383898" y="68826"/>
                </a:cubicBezTo>
                <a:cubicBezTo>
                  <a:pt x="383898" y="75582"/>
                  <a:pt x="387921" y="81793"/>
                  <a:pt x="388814" y="88490"/>
                </a:cubicBezTo>
                <a:cubicBezTo>
                  <a:pt x="391206" y="106432"/>
                  <a:pt x="391731" y="124578"/>
                  <a:pt x="393730" y="142568"/>
                </a:cubicBezTo>
                <a:cubicBezTo>
                  <a:pt x="396648" y="168830"/>
                  <a:pt x="400285" y="195007"/>
                  <a:pt x="403562" y="221226"/>
                </a:cubicBezTo>
                <a:cubicBezTo>
                  <a:pt x="406840" y="247445"/>
                  <a:pt x="411512" y="273528"/>
                  <a:pt x="413395" y="299884"/>
                </a:cubicBezTo>
                <a:lnTo>
                  <a:pt x="418311" y="368710"/>
                </a:lnTo>
                <a:cubicBezTo>
                  <a:pt x="416738" y="386015"/>
                  <a:pt x="411552" y="447060"/>
                  <a:pt x="408479" y="467032"/>
                </a:cubicBezTo>
                <a:cubicBezTo>
                  <a:pt x="407452" y="473710"/>
                  <a:pt x="405201" y="480142"/>
                  <a:pt x="403562" y="486697"/>
                </a:cubicBezTo>
                <a:cubicBezTo>
                  <a:pt x="405201" y="512916"/>
                  <a:pt x="405865" y="539215"/>
                  <a:pt x="408479" y="565355"/>
                </a:cubicBezTo>
                <a:cubicBezTo>
                  <a:pt x="409151" y="572078"/>
                  <a:pt x="412070" y="578394"/>
                  <a:pt x="413395" y="585019"/>
                </a:cubicBezTo>
                <a:cubicBezTo>
                  <a:pt x="415350" y="594793"/>
                  <a:pt x="416672" y="604684"/>
                  <a:pt x="418311" y="614516"/>
                </a:cubicBezTo>
                <a:cubicBezTo>
                  <a:pt x="416672" y="621071"/>
                  <a:pt x="415768" y="627855"/>
                  <a:pt x="413395" y="634181"/>
                </a:cubicBezTo>
                <a:cubicBezTo>
                  <a:pt x="410822" y="641043"/>
                  <a:pt x="405880" y="646893"/>
                  <a:pt x="403562" y="653845"/>
                </a:cubicBezTo>
                <a:cubicBezTo>
                  <a:pt x="399289" y="666665"/>
                  <a:pt x="393730" y="693174"/>
                  <a:pt x="393730" y="693174"/>
                </a:cubicBezTo>
                <a:cubicBezTo>
                  <a:pt x="395369" y="735781"/>
                  <a:pt x="398646" y="778356"/>
                  <a:pt x="398646" y="820994"/>
                </a:cubicBezTo>
                <a:cubicBezTo>
                  <a:pt x="398646" y="832581"/>
                  <a:pt x="395537" y="843961"/>
                  <a:pt x="393730" y="855407"/>
                </a:cubicBezTo>
                <a:cubicBezTo>
                  <a:pt x="390621" y="875099"/>
                  <a:pt x="387808" y="894852"/>
                  <a:pt x="383898" y="914400"/>
                </a:cubicBezTo>
                <a:cubicBezTo>
                  <a:pt x="382023" y="923776"/>
                  <a:pt x="376568" y="961620"/>
                  <a:pt x="369150" y="978310"/>
                </a:cubicBezTo>
                <a:cubicBezTo>
                  <a:pt x="364335" y="989144"/>
                  <a:pt x="347708" y="1022030"/>
                  <a:pt x="339653" y="1032387"/>
                </a:cubicBezTo>
                <a:cubicBezTo>
                  <a:pt x="333962" y="1039704"/>
                  <a:pt x="325679" y="1044735"/>
                  <a:pt x="319988" y="1052052"/>
                </a:cubicBezTo>
                <a:cubicBezTo>
                  <a:pt x="301987" y="1075196"/>
                  <a:pt x="306749" y="1080582"/>
                  <a:pt x="290492" y="1106129"/>
                </a:cubicBezTo>
                <a:cubicBezTo>
                  <a:pt x="284859" y="1114982"/>
                  <a:pt x="277382" y="1122516"/>
                  <a:pt x="270827" y="1130710"/>
                </a:cubicBezTo>
                <a:cubicBezTo>
                  <a:pt x="264272" y="1150374"/>
                  <a:pt x="255658" y="1169468"/>
                  <a:pt x="251162" y="1189703"/>
                </a:cubicBezTo>
                <a:cubicBezTo>
                  <a:pt x="247885" y="1204451"/>
                  <a:pt x="245836" y="1219528"/>
                  <a:pt x="241330" y="1233948"/>
                </a:cubicBezTo>
                <a:cubicBezTo>
                  <a:pt x="231377" y="1265797"/>
                  <a:pt x="224125" y="1268357"/>
                  <a:pt x="211833" y="1297858"/>
                </a:cubicBezTo>
                <a:cubicBezTo>
                  <a:pt x="207847" y="1307425"/>
                  <a:pt x="206636" y="1318085"/>
                  <a:pt x="202001" y="1327355"/>
                </a:cubicBezTo>
                <a:cubicBezTo>
                  <a:pt x="198337" y="1334683"/>
                  <a:pt x="191798" y="1340202"/>
                  <a:pt x="187253" y="1347019"/>
                </a:cubicBezTo>
                <a:cubicBezTo>
                  <a:pt x="181953" y="1354970"/>
                  <a:pt x="177034" y="1363187"/>
                  <a:pt x="172504" y="1371600"/>
                </a:cubicBezTo>
                <a:cubicBezTo>
                  <a:pt x="165555" y="1384505"/>
                  <a:pt x="161996" y="1399484"/>
                  <a:pt x="152840" y="1410929"/>
                </a:cubicBezTo>
                <a:cubicBezTo>
                  <a:pt x="146285" y="1419123"/>
                  <a:pt x="140233" y="1427746"/>
                  <a:pt x="133175" y="1435510"/>
                </a:cubicBezTo>
                <a:cubicBezTo>
                  <a:pt x="123822" y="1445799"/>
                  <a:pt x="111393" y="1453438"/>
                  <a:pt x="103679" y="1465007"/>
                </a:cubicBezTo>
                <a:cubicBezTo>
                  <a:pt x="100401" y="1469923"/>
                  <a:pt x="97280" y="1474947"/>
                  <a:pt x="93846" y="1479755"/>
                </a:cubicBezTo>
                <a:cubicBezTo>
                  <a:pt x="89084" y="1486422"/>
                  <a:pt x="83643" y="1492602"/>
                  <a:pt x="79098" y="1499419"/>
                </a:cubicBezTo>
                <a:cubicBezTo>
                  <a:pt x="71511" y="1510799"/>
                  <a:pt x="53275" y="1544907"/>
                  <a:pt x="44685" y="1553497"/>
                </a:cubicBezTo>
                <a:cubicBezTo>
                  <a:pt x="-6452" y="1604634"/>
                  <a:pt x="61170" y="1535084"/>
                  <a:pt x="20104" y="1582994"/>
                </a:cubicBezTo>
                <a:cubicBezTo>
                  <a:pt x="-6602" y="1614151"/>
                  <a:pt x="-1199" y="1574801"/>
                  <a:pt x="5356" y="1582994"/>
                </a:cubicBezTo>
                <a:close/>
              </a:path>
            </a:pathLst>
          </a:custGeom>
          <a:solidFill>
            <a:srgbClr val="FEB91A"/>
          </a:solidFill>
          <a:ln w="9525" cap="flat" cmpd="sng" algn="ctr">
            <a:solidFill>
              <a:srgbClr val="FEB9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39A8E3E-0C47-528D-7FA1-5D40E3150797}"/>
              </a:ext>
            </a:extLst>
          </p:cNvPr>
          <p:cNvSpPr/>
          <p:nvPr/>
        </p:nvSpPr>
        <p:spPr bwMode="auto">
          <a:xfrm>
            <a:off x="5573005" y="1936264"/>
            <a:ext cx="648929" cy="520377"/>
          </a:xfrm>
          <a:custGeom>
            <a:avLst/>
            <a:gdLst>
              <a:gd name="connsiteX0" fmla="*/ 270387 w 865239"/>
              <a:gd name="connsiteY0" fmla="*/ 662 h 693836"/>
              <a:gd name="connsiteX1" fmla="*/ 196645 w 865239"/>
              <a:gd name="connsiteY1" fmla="*/ 39991 h 693836"/>
              <a:gd name="connsiteX2" fmla="*/ 172065 w 865239"/>
              <a:gd name="connsiteY2" fmla="*/ 64571 h 693836"/>
              <a:gd name="connsiteX3" fmla="*/ 147484 w 865239"/>
              <a:gd name="connsiteY3" fmla="*/ 79320 h 693836"/>
              <a:gd name="connsiteX4" fmla="*/ 108155 w 865239"/>
              <a:gd name="connsiteY4" fmla="*/ 118649 h 693836"/>
              <a:gd name="connsiteX5" fmla="*/ 88491 w 865239"/>
              <a:gd name="connsiteY5" fmla="*/ 138313 h 693836"/>
              <a:gd name="connsiteX6" fmla="*/ 73742 w 865239"/>
              <a:gd name="connsiteY6" fmla="*/ 148145 h 693836"/>
              <a:gd name="connsiteX7" fmla="*/ 58994 w 865239"/>
              <a:gd name="connsiteY7" fmla="*/ 167810 h 693836"/>
              <a:gd name="connsiteX8" fmla="*/ 14749 w 865239"/>
              <a:gd name="connsiteY8" fmla="*/ 197307 h 693836"/>
              <a:gd name="connsiteX9" fmla="*/ 4916 w 865239"/>
              <a:gd name="connsiteY9" fmla="*/ 212055 h 693836"/>
              <a:gd name="connsiteX10" fmla="*/ 0 w 865239"/>
              <a:gd name="connsiteY10" fmla="*/ 226804 h 693836"/>
              <a:gd name="connsiteX11" fmla="*/ 4916 w 865239"/>
              <a:gd name="connsiteY11" fmla="*/ 285797 h 693836"/>
              <a:gd name="connsiteX12" fmla="*/ 24581 w 865239"/>
              <a:gd name="connsiteY12" fmla="*/ 339874 h 693836"/>
              <a:gd name="connsiteX13" fmla="*/ 29497 w 865239"/>
              <a:gd name="connsiteY13" fmla="*/ 354623 h 693836"/>
              <a:gd name="connsiteX14" fmla="*/ 34413 w 865239"/>
              <a:gd name="connsiteY14" fmla="*/ 379204 h 693836"/>
              <a:gd name="connsiteX15" fmla="*/ 58994 w 865239"/>
              <a:gd name="connsiteY15" fmla="*/ 393952 h 693836"/>
              <a:gd name="connsiteX16" fmla="*/ 132736 w 865239"/>
              <a:gd name="connsiteY16" fmla="*/ 413616 h 693836"/>
              <a:gd name="connsiteX17" fmla="*/ 201562 w 865239"/>
              <a:gd name="connsiteY17" fmla="*/ 448029 h 693836"/>
              <a:gd name="connsiteX18" fmla="*/ 260555 w 865239"/>
              <a:gd name="connsiteY18" fmla="*/ 497191 h 693836"/>
              <a:gd name="connsiteX19" fmla="*/ 294968 w 865239"/>
              <a:gd name="connsiteY19" fmla="*/ 516855 h 693836"/>
              <a:gd name="connsiteX20" fmla="*/ 324465 w 865239"/>
              <a:gd name="connsiteY20" fmla="*/ 531604 h 693836"/>
              <a:gd name="connsiteX21" fmla="*/ 358878 w 865239"/>
              <a:gd name="connsiteY21" fmla="*/ 556184 h 693836"/>
              <a:gd name="connsiteX22" fmla="*/ 403123 w 865239"/>
              <a:gd name="connsiteY22" fmla="*/ 580765 h 693836"/>
              <a:gd name="connsiteX23" fmla="*/ 422787 w 865239"/>
              <a:gd name="connsiteY23" fmla="*/ 605345 h 693836"/>
              <a:gd name="connsiteX24" fmla="*/ 462116 w 865239"/>
              <a:gd name="connsiteY24" fmla="*/ 639758 h 693836"/>
              <a:gd name="connsiteX25" fmla="*/ 476865 w 865239"/>
              <a:gd name="connsiteY25" fmla="*/ 649591 h 693836"/>
              <a:gd name="connsiteX26" fmla="*/ 496529 w 865239"/>
              <a:gd name="connsiteY26" fmla="*/ 664339 h 693836"/>
              <a:gd name="connsiteX27" fmla="*/ 506362 w 865239"/>
              <a:gd name="connsiteY27" fmla="*/ 674171 h 693836"/>
              <a:gd name="connsiteX28" fmla="*/ 550607 w 865239"/>
              <a:gd name="connsiteY28" fmla="*/ 688920 h 693836"/>
              <a:gd name="connsiteX29" fmla="*/ 565355 w 865239"/>
              <a:gd name="connsiteY29" fmla="*/ 693836 h 693836"/>
              <a:gd name="connsiteX30" fmla="*/ 614516 w 865239"/>
              <a:gd name="connsiteY30" fmla="*/ 679087 h 693836"/>
              <a:gd name="connsiteX31" fmla="*/ 648929 w 865239"/>
              <a:gd name="connsiteY31" fmla="*/ 649591 h 693836"/>
              <a:gd name="connsiteX32" fmla="*/ 668594 w 865239"/>
              <a:gd name="connsiteY32" fmla="*/ 639758 h 693836"/>
              <a:gd name="connsiteX33" fmla="*/ 698091 w 865239"/>
              <a:gd name="connsiteY33" fmla="*/ 620094 h 693836"/>
              <a:gd name="connsiteX34" fmla="*/ 752168 w 865239"/>
              <a:gd name="connsiteY34" fmla="*/ 590597 h 693836"/>
              <a:gd name="connsiteX35" fmla="*/ 786581 w 865239"/>
              <a:gd name="connsiteY35" fmla="*/ 541436 h 693836"/>
              <a:gd name="connsiteX36" fmla="*/ 796413 w 865239"/>
              <a:gd name="connsiteY36" fmla="*/ 511939 h 693836"/>
              <a:gd name="connsiteX37" fmla="*/ 820994 w 865239"/>
              <a:gd name="connsiteY37" fmla="*/ 448029 h 693836"/>
              <a:gd name="connsiteX38" fmla="*/ 835742 w 865239"/>
              <a:gd name="connsiteY38" fmla="*/ 384120 h 693836"/>
              <a:gd name="connsiteX39" fmla="*/ 840658 w 865239"/>
              <a:gd name="connsiteY39" fmla="*/ 354623 h 693836"/>
              <a:gd name="connsiteX40" fmla="*/ 850491 w 865239"/>
              <a:gd name="connsiteY40" fmla="*/ 320210 h 693836"/>
              <a:gd name="connsiteX41" fmla="*/ 855407 w 865239"/>
              <a:gd name="connsiteY41" fmla="*/ 295629 h 693836"/>
              <a:gd name="connsiteX42" fmla="*/ 865239 w 865239"/>
              <a:gd name="connsiteY42" fmla="*/ 256300 h 693836"/>
              <a:gd name="connsiteX43" fmla="*/ 860323 w 865239"/>
              <a:gd name="connsiteY43" fmla="*/ 241552 h 693836"/>
              <a:gd name="connsiteX44" fmla="*/ 855407 w 865239"/>
              <a:gd name="connsiteY44" fmla="*/ 221887 h 693836"/>
              <a:gd name="connsiteX45" fmla="*/ 840658 w 865239"/>
              <a:gd name="connsiteY45" fmla="*/ 202223 h 693836"/>
              <a:gd name="connsiteX46" fmla="*/ 830826 w 865239"/>
              <a:gd name="connsiteY46" fmla="*/ 182558 h 693836"/>
              <a:gd name="connsiteX47" fmla="*/ 776749 w 865239"/>
              <a:gd name="connsiteY47" fmla="*/ 148145 h 693836"/>
              <a:gd name="connsiteX48" fmla="*/ 757084 w 865239"/>
              <a:gd name="connsiteY48" fmla="*/ 138313 h 693836"/>
              <a:gd name="connsiteX49" fmla="*/ 707923 w 865239"/>
              <a:gd name="connsiteY49" fmla="*/ 98984 h 693836"/>
              <a:gd name="connsiteX50" fmla="*/ 688258 w 865239"/>
              <a:gd name="connsiteY50" fmla="*/ 74404 h 693836"/>
              <a:gd name="connsiteX51" fmla="*/ 663678 w 865239"/>
              <a:gd name="connsiteY51" fmla="*/ 69487 h 693836"/>
              <a:gd name="connsiteX52" fmla="*/ 614516 w 865239"/>
              <a:gd name="connsiteY52" fmla="*/ 49823 h 693836"/>
              <a:gd name="connsiteX53" fmla="*/ 560439 w 865239"/>
              <a:gd name="connsiteY53" fmla="*/ 59655 h 693836"/>
              <a:gd name="connsiteX54" fmla="*/ 526026 w 865239"/>
              <a:gd name="connsiteY54" fmla="*/ 54739 h 693836"/>
              <a:gd name="connsiteX55" fmla="*/ 457200 w 865239"/>
              <a:gd name="connsiteY55" fmla="*/ 54739 h 693836"/>
              <a:gd name="connsiteX56" fmla="*/ 432620 w 865239"/>
              <a:gd name="connsiteY56" fmla="*/ 39991 h 693836"/>
              <a:gd name="connsiteX57" fmla="*/ 403123 w 865239"/>
              <a:gd name="connsiteY57" fmla="*/ 35074 h 693836"/>
              <a:gd name="connsiteX58" fmla="*/ 275304 w 865239"/>
              <a:gd name="connsiteY58" fmla="*/ 25242 h 693836"/>
              <a:gd name="connsiteX59" fmla="*/ 245807 w 865239"/>
              <a:gd name="connsiteY59" fmla="*/ 15410 h 693836"/>
              <a:gd name="connsiteX60" fmla="*/ 270387 w 865239"/>
              <a:gd name="connsiteY60" fmla="*/ 662 h 6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65239" h="693836">
                <a:moveTo>
                  <a:pt x="270387" y="662"/>
                </a:moveTo>
                <a:cubicBezTo>
                  <a:pt x="262193" y="4759"/>
                  <a:pt x="220002" y="24809"/>
                  <a:pt x="196645" y="39991"/>
                </a:cubicBezTo>
                <a:cubicBezTo>
                  <a:pt x="186930" y="46306"/>
                  <a:pt x="181113" y="57333"/>
                  <a:pt x="172065" y="64571"/>
                </a:cubicBezTo>
                <a:cubicBezTo>
                  <a:pt x="164603" y="70540"/>
                  <a:pt x="154778" y="73148"/>
                  <a:pt x="147484" y="79320"/>
                </a:cubicBezTo>
                <a:cubicBezTo>
                  <a:pt x="133331" y="91296"/>
                  <a:pt x="121265" y="105539"/>
                  <a:pt x="108155" y="118649"/>
                </a:cubicBezTo>
                <a:cubicBezTo>
                  <a:pt x="101600" y="125204"/>
                  <a:pt x="96204" y="133171"/>
                  <a:pt x="88491" y="138313"/>
                </a:cubicBezTo>
                <a:lnTo>
                  <a:pt x="73742" y="148145"/>
                </a:lnTo>
                <a:cubicBezTo>
                  <a:pt x="68826" y="154700"/>
                  <a:pt x="65160" y="162414"/>
                  <a:pt x="58994" y="167810"/>
                </a:cubicBezTo>
                <a:cubicBezTo>
                  <a:pt x="21525" y="200596"/>
                  <a:pt x="47084" y="164972"/>
                  <a:pt x="14749" y="197307"/>
                </a:cubicBezTo>
                <a:cubicBezTo>
                  <a:pt x="10571" y="201485"/>
                  <a:pt x="8194" y="207139"/>
                  <a:pt x="4916" y="212055"/>
                </a:cubicBezTo>
                <a:cubicBezTo>
                  <a:pt x="3277" y="216971"/>
                  <a:pt x="0" y="221622"/>
                  <a:pt x="0" y="226804"/>
                </a:cubicBezTo>
                <a:cubicBezTo>
                  <a:pt x="0" y="246536"/>
                  <a:pt x="1672" y="266333"/>
                  <a:pt x="4916" y="285797"/>
                </a:cubicBezTo>
                <a:cubicBezTo>
                  <a:pt x="6981" y="298188"/>
                  <a:pt x="19890" y="327363"/>
                  <a:pt x="24581" y="339874"/>
                </a:cubicBezTo>
                <a:cubicBezTo>
                  <a:pt x="26401" y="344726"/>
                  <a:pt x="28240" y="349595"/>
                  <a:pt x="29497" y="354623"/>
                </a:cubicBezTo>
                <a:cubicBezTo>
                  <a:pt x="31524" y="362729"/>
                  <a:pt x="29399" y="372519"/>
                  <a:pt x="34413" y="379204"/>
                </a:cubicBezTo>
                <a:cubicBezTo>
                  <a:pt x="40146" y="386848"/>
                  <a:pt x="50174" y="390277"/>
                  <a:pt x="58994" y="393952"/>
                </a:cubicBezTo>
                <a:cubicBezTo>
                  <a:pt x="69152" y="398185"/>
                  <a:pt x="124024" y="411438"/>
                  <a:pt x="132736" y="413616"/>
                </a:cubicBezTo>
                <a:cubicBezTo>
                  <a:pt x="155678" y="425087"/>
                  <a:pt x="181857" y="431608"/>
                  <a:pt x="201562" y="448029"/>
                </a:cubicBezTo>
                <a:cubicBezTo>
                  <a:pt x="221226" y="464416"/>
                  <a:pt x="238330" y="484491"/>
                  <a:pt x="260555" y="497191"/>
                </a:cubicBezTo>
                <a:cubicBezTo>
                  <a:pt x="272026" y="503746"/>
                  <a:pt x="283336" y="510591"/>
                  <a:pt x="294968" y="516855"/>
                </a:cubicBezTo>
                <a:cubicBezTo>
                  <a:pt x="304647" y="522067"/>
                  <a:pt x="315103" y="525843"/>
                  <a:pt x="324465" y="531604"/>
                </a:cubicBezTo>
                <a:cubicBezTo>
                  <a:pt x="336471" y="538992"/>
                  <a:pt x="346872" y="548796"/>
                  <a:pt x="358878" y="556184"/>
                </a:cubicBezTo>
                <a:cubicBezTo>
                  <a:pt x="365562" y="560297"/>
                  <a:pt x="394330" y="571972"/>
                  <a:pt x="403123" y="580765"/>
                </a:cubicBezTo>
                <a:cubicBezTo>
                  <a:pt x="410542" y="588184"/>
                  <a:pt x="415878" y="597449"/>
                  <a:pt x="422787" y="605345"/>
                </a:cubicBezTo>
                <a:cubicBezTo>
                  <a:pt x="434364" y="618575"/>
                  <a:pt x="448091" y="629239"/>
                  <a:pt x="462116" y="639758"/>
                </a:cubicBezTo>
                <a:cubicBezTo>
                  <a:pt x="466843" y="643303"/>
                  <a:pt x="472057" y="646157"/>
                  <a:pt x="476865" y="649591"/>
                </a:cubicBezTo>
                <a:cubicBezTo>
                  <a:pt x="483532" y="654353"/>
                  <a:pt x="490235" y="659094"/>
                  <a:pt x="496529" y="664339"/>
                </a:cubicBezTo>
                <a:cubicBezTo>
                  <a:pt x="500090" y="667306"/>
                  <a:pt x="502505" y="671600"/>
                  <a:pt x="506362" y="674171"/>
                </a:cubicBezTo>
                <a:cubicBezTo>
                  <a:pt x="525991" y="687257"/>
                  <a:pt x="527401" y="683119"/>
                  <a:pt x="550607" y="688920"/>
                </a:cubicBezTo>
                <a:cubicBezTo>
                  <a:pt x="555634" y="690177"/>
                  <a:pt x="560439" y="692197"/>
                  <a:pt x="565355" y="693836"/>
                </a:cubicBezTo>
                <a:cubicBezTo>
                  <a:pt x="586873" y="690250"/>
                  <a:pt x="597117" y="691515"/>
                  <a:pt x="614516" y="679087"/>
                </a:cubicBezTo>
                <a:cubicBezTo>
                  <a:pt x="670813" y="638874"/>
                  <a:pt x="581568" y="691692"/>
                  <a:pt x="648929" y="649591"/>
                </a:cubicBezTo>
                <a:cubicBezTo>
                  <a:pt x="655144" y="645707"/>
                  <a:pt x="662310" y="643529"/>
                  <a:pt x="668594" y="639758"/>
                </a:cubicBezTo>
                <a:cubicBezTo>
                  <a:pt x="678727" y="633678"/>
                  <a:pt x="687717" y="625752"/>
                  <a:pt x="698091" y="620094"/>
                </a:cubicBezTo>
                <a:cubicBezTo>
                  <a:pt x="730123" y="602622"/>
                  <a:pt x="720042" y="619510"/>
                  <a:pt x="752168" y="590597"/>
                </a:cubicBezTo>
                <a:cubicBezTo>
                  <a:pt x="761824" y="581907"/>
                  <a:pt x="780984" y="553750"/>
                  <a:pt x="786581" y="541436"/>
                </a:cubicBezTo>
                <a:cubicBezTo>
                  <a:pt x="790870" y="532001"/>
                  <a:pt x="792692" y="521612"/>
                  <a:pt x="796413" y="511939"/>
                </a:cubicBezTo>
                <a:cubicBezTo>
                  <a:pt x="827798" y="430338"/>
                  <a:pt x="796790" y="520642"/>
                  <a:pt x="820994" y="448029"/>
                </a:cubicBezTo>
                <a:cubicBezTo>
                  <a:pt x="832406" y="368145"/>
                  <a:pt x="817747" y="456102"/>
                  <a:pt x="835742" y="384120"/>
                </a:cubicBezTo>
                <a:cubicBezTo>
                  <a:pt x="838160" y="374450"/>
                  <a:pt x="838417" y="364336"/>
                  <a:pt x="840658" y="354623"/>
                </a:cubicBezTo>
                <a:cubicBezTo>
                  <a:pt x="843341" y="342998"/>
                  <a:pt x="847597" y="331784"/>
                  <a:pt x="850491" y="320210"/>
                </a:cubicBezTo>
                <a:cubicBezTo>
                  <a:pt x="852518" y="312104"/>
                  <a:pt x="853528" y="303771"/>
                  <a:pt x="855407" y="295629"/>
                </a:cubicBezTo>
                <a:cubicBezTo>
                  <a:pt x="858445" y="282462"/>
                  <a:pt x="865239" y="256300"/>
                  <a:pt x="865239" y="256300"/>
                </a:cubicBezTo>
                <a:cubicBezTo>
                  <a:pt x="863600" y="251384"/>
                  <a:pt x="861747" y="246535"/>
                  <a:pt x="860323" y="241552"/>
                </a:cubicBezTo>
                <a:cubicBezTo>
                  <a:pt x="858467" y="235055"/>
                  <a:pt x="858429" y="227930"/>
                  <a:pt x="855407" y="221887"/>
                </a:cubicBezTo>
                <a:cubicBezTo>
                  <a:pt x="851743" y="214559"/>
                  <a:pt x="845001" y="209171"/>
                  <a:pt x="840658" y="202223"/>
                </a:cubicBezTo>
                <a:cubicBezTo>
                  <a:pt x="836774" y="196008"/>
                  <a:pt x="836008" y="187740"/>
                  <a:pt x="830826" y="182558"/>
                </a:cubicBezTo>
                <a:cubicBezTo>
                  <a:pt x="826935" y="178667"/>
                  <a:pt x="784328" y="151934"/>
                  <a:pt x="776749" y="148145"/>
                </a:cubicBezTo>
                <a:cubicBezTo>
                  <a:pt x="770194" y="144868"/>
                  <a:pt x="763048" y="142573"/>
                  <a:pt x="757084" y="138313"/>
                </a:cubicBezTo>
                <a:cubicBezTo>
                  <a:pt x="740007" y="126115"/>
                  <a:pt x="721033" y="115371"/>
                  <a:pt x="707923" y="98984"/>
                </a:cubicBezTo>
                <a:cubicBezTo>
                  <a:pt x="701368" y="90791"/>
                  <a:pt x="696989" y="80224"/>
                  <a:pt x="688258" y="74404"/>
                </a:cubicBezTo>
                <a:cubicBezTo>
                  <a:pt x="681306" y="69769"/>
                  <a:pt x="671871" y="71126"/>
                  <a:pt x="663678" y="69487"/>
                </a:cubicBezTo>
                <a:cubicBezTo>
                  <a:pt x="655712" y="65504"/>
                  <a:pt x="627897" y="48931"/>
                  <a:pt x="614516" y="49823"/>
                </a:cubicBezTo>
                <a:cubicBezTo>
                  <a:pt x="596235" y="51042"/>
                  <a:pt x="578465" y="56378"/>
                  <a:pt x="560439" y="59655"/>
                </a:cubicBezTo>
                <a:cubicBezTo>
                  <a:pt x="548968" y="58016"/>
                  <a:pt x="537613" y="54739"/>
                  <a:pt x="526026" y="54739"/>
                </a:cubicBezTo>
                <a:cubicBezTo>
                  <a:pt x="447787" y="54739"/>
                  <a:pt x="502014" y="65942"/>
                  <a:pt x="457200" y="54739"/>
                </a:cubicBezTo>
                <a:cubicBezTo>
                  <a:pt x="449007" y="49823"/>
                  <a:pt x="441600" y="43256"/>
                  <a:pt x="432620" y="39991"/>
                </a:cubicBezTo>
                <a:cubicBezTo>
                  <a:pt x="423252" y="36584"/>
                  <a:pt x="412930" y="36857"/>
                  <a:pt x="403123" y="35074"/>
                </a:cubicBezTo>
                <a:cubicBezTo>
                  <a:pt x="336861" y="23026"/>
                  <a:pt x="419452" y="32106"/>
                  <a:pt x="275304" y="25242"/>
                </a:cubicBezTo>
                <a:cubicBezTo>
                  <a:pt x="265472" y="21965"/>
                  <a:pt x="255430" y="19259"/>
                  <a:pt x="245807" y="15410"/>
                </a:cubicBezTo>
                <a:cubicBezTo>
                  <a:pt x="239002" y="12688"/>
                  <a:pt x="278581" y="-3435"/>
                  <a:pt x="270387" y="662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794DF46-B790-6E08-8DF5-B4359B8759BC}"/>
              </a:ext>
            </a:extLst>
          </p:cNvPr>
          <p:cNvSpPr/>
          <p:nvPr/>
        </p:nvSpPr>
        <p:spPr bwMode="auto">
          <a:xfrm>
            <a:off x="5765935" y="1386349"/>
            <a:ext cx="509504" cy="708231"/>
          </a:xfrm>
          <a:custGeom>
            <a:avLst/>
            <a:gdLst>
              <a:gd name="connsiteX0" fmla="*/ 310629 w 679339"/>
              <a:gd name="connsiteY0" fmla="*/ 9832 h 944308"/>
              <a:gd name="connsiteX1" fmla="*/ 256552 w 679339"/>
              <a:gd name="connsiteY1" fmla="*/ 0 h 944308"/>
              <a:gd name="connsiteX2" fmla="*/ 227055 w 679339"/>
              <a:gd name="connsiteY2" fmla="*/ 9832 h 944308"/>
              <a:gd name="connsiteX3" fmla="*/ 69739 w 679339"/>
              <a:gd name="connsiteY3" fmla="*/ 290051 h 944308"/>
              <a:gd name="connsiteX4" fmla="*/ 94319 w 679339"/>
              <a:gd name="connsiteY4" fmla="*/ 373625 h 944308"/>
              <a:gd name="connsiteX5" fmla="*/ 99235 w 679339"/>
              <a:gd name="connsiteY5" fmla="*/ 417870 h 944308"/>
              <a:gd name="connsiteX6" fmla="*/ 104152 w 679339"/>
              <a:gd name="connsiteY6" fmla="*/ 447367 h 944308"/>
              <a:gd name="connsiteX7" fmla="*/ 94319 w 679339"/>
              <a:gd name="connsiteY7" fmla="*/ 481780 h 944308"/>
              <a:gd name="connsiteX8" fmla="*/ 89403 w 679339"/>
              <a:gd name="connsiteY8" fmla="*/ 506361 h 944308"/>
              <a:gd name="connsiteX9" fmla="*/ 74655 w 679339"/>
              <a:gd name="connsiteY9" fmla="*/ 535858 h 944308"/>
              <a:gd name="connsiteX10" fmla="*/ 45158 w 679339"/>
              <a:gd name="connsiteY10" fmla="*/ 580103 h 944308"/>
              <a:gd name="connsiteX11" fmla="*/ 35326 w 679339"/>
              <a:gd name="connsiteY11" fmla="*/ 609600 h 944308"/>
              <a:gd name="connsiteX12" fmla="*/ 20577 w 679339"/>
              <a:gd name="connsiteY12" fmla="*/ 634180 h 944308"/>
              <a:gd name="connsiteX13" fmla="*/ 5829 w 679339"/>
              <a:gd name="connsiteY13" fmla="*/ 663677 h 944308"/>
              <a:gd name="connsiteX14" fmla="*/ 5829 w 679339"/>
              <a:gd name="connsiteY14" fmla="*/ 737419 h 944308"/>
              <a:gd name="connsiteX15" fmla="*/ 15661 w 679339"/>
              <a:gd name="connsiteY15" fmla="*/ 757083 h 944308"/>
              <a:gd name="connsiteX16" fmla="*/ 20577 w 679339"/>
              <a:gd name="connsiteY16" fmla="*/ 771832 h 944308"/>
              <a:gd name="connsiteX17" fmla="*/ 54990 w 679339"/>
              <a:gd name="connsiteY17" fmla="*/ 811161 h 944308"/>
              <a:gd name="connsiteX18" fmla="*/ 74655 w 679339"/>
              <a:gd name="connsiteY18" fmla="*/ 820993 h 944308"/>
              <a:gd name="connsiteX19" fmla="*/ 89403 w 679339"/>
              <a:gd name="connsiteY19" fmla="*/ 830825 h 944308"/>
              <a:gd name="connsiteX20" fmla="*/ 99235 w 679339"/>
              <a:gd name="connsiteY20" fmla="*/ 840658 h 944308"/>
              <a:gd name="connsiteX21" fmla="*/ 118900 w 679339"/>
              <a:gd name="connsiteY21" fmla="*/ 845574 h 944308"/>
              <a:gd name="connsiteX22" fmla="*/ 202474 w 679339"/>
              <a:gd name="connsiteY22" fmla="*/ 860322 h 944308"/>
              <a:gd name="connsiteX23" fmla="*/ 236887 w 679339"/>
              <a:gd name="connsiteY23" fmla="*/ 870154 h 944308"/>
              <a:gd name="connsiteX24" fmla="*/ 335210 w 679339"/>
              <a:gd name="connsiteY24" fmla="*/ 875070 h 944308"/>
              <a:gd name="connsiteX25" fmla="*/ 428616 w 679339"/>
              <a:gd name="connsiteY25" fmla="*/ 909483 h 944308"/>
              <a:gd name="connsiteX26" fmla="*/ 448281 w 679339"/>
              <a:gd name="connsiteY26" fmla="*/ 914400 h 944308"/>
              <a:gd name="connsiteX27" fmla="*/ 477777 w 679339"/>
              <a:gd name="connsiteY27" fmla="*/ 924232 h 944308"/>
              <a:gd name="connsiteX28" fmla="*/ 492526 w 679339"/>
              <a:gd name="connsiteY28" fmla="*/ 938980 h 944308"/>
              <a:gd name="connsiteX29" fmla="*/ 522022 w 679339"/>
              <a:gd name="connsiteY29" fmla="*/ 938980 h 944308"/>
              <a:gd name="connsiteX30" fmla="*/ 571184 w 679339"/>
              <a:gd name="connsiteY30" fmla="*/ 934064 h 944308"/>
              <a:gd name="connsiteX31" fmla="*/ 600681 w 679339"/>
              <a:gd name="connsiteY31" fmla="*/ 894735 h 944308"/>
              <a:gd name="connsiteX32" fmla="*/ 615429 w 679339"/>
              <a:gd name="connsiteY32" fmla="*/ 875070 h 944308"/>
              <a:gd name="connsiteX33" fmla="*/ 625261 w 679339"/>
              <a:gd name="connsiteY33" fmla="*/ 850490 h 944308"/>
              <a:gd name="connsiteX34" fmla="*/ 635093 w 679339"/>
              <a:gd name="connsiteY34" fmla="*/ 830825 h 944308"/>
              <a:gd name="connsiteX35" fmla="*/ 644926 w 679339"/>
              <a:gd name="connsiteY35" fmla="*/ 762000 h 944308"/>
              <a:gd name="connsiteX36" fmla="*/ 649842 w 679339"/>
              <a:gd name="connsiteY36" fmla="*/ 722670 h 944308"/>
              <a:gd name="connsiteX37" fmla="*/ 659674 w 679339"/>
              <a:gd name="connsiteY37" fmla="*/ 683341 h 944308"/>
              <a:gd name="connsiteX38" fmla="*/ 664590 w 679339"/>
              <a:gd name="connsiteY38" fmla="*/ 565354 h 944308"/>
              <a:gd name="connsiteX39" fmla="*/ 669506 w 679339"/>
              <a:gd name="connsiteY39" fmla="*/ 422787 h 944308"/>
              <a:gd name="connsiteX40" fmla="*/ 679339 w 679339"/>
              <a:gd name="connsiteY40" fmla="*/ 294967 h 944308"/>
              <a:gd name="connsiteX41" fmla="*/ 669506 w 679339"/>
              <a:gd name="connsiteY41" fmla="*/ 216309 h 944308"/>
              <a:gd name="connsiteX42" fmla="*/ 664590 w 679339"/>
              <a:gd name="connsiteY42" fmla="*/ 196645 h 944308"/>
              <a:gd name="connsiteX43" fmla="*/ 654758 w 679339"/>
              <a:gd name="connsiteY43" fmla="*/ 172064 h 944308"/>
              <a:gd name="connsiteX44" fmla="*/ 610513 w 679339"/>
              <a:gd name="connsiteY44" fmla="*/ 137651 h 944308"/>
              <a:gd name="connsiteX45" fmla="*/ 595764 w 679339"/>
              <a:gd name="connsiteY45" fmla="*/ 122903 h 944308"/>
              <a:gd name="connsiteX46" fmla="*/ 571184 w 679339"/>
              <a:gd name="connsiteY46" fmla="*/ 117987 h 944308"/>
              <a:gd name="connsiteX47" fmla="*/ 551519 w 679339"/>
              <a:gd name="connsiteY47" fmla="*/ 122903 h 944308"/>
              <a:gd name="connsiteX48" fmla="*/ 531855 w 679339"/>
              <a:gd name="connsiteY48" fmla="*/ 132735 h 944308"/>
              <a:gd name="connsiteX49" fmla="*/ 467945 w 679339"/>
              <a:gd name="connsiteY49" fmla="*/ 127819 h 944308"/>
              <a:gd name="connsiteX50" fmla="*/ 413868 w 679339"/>
              <a:gd name="connsiteY50" fmla="*/ 108154 h 944308"/>
              <a:gd name="connsiteX51" fmla="*/ 354874 w 679339"/>
              <a:gd name="connsiteY51" fmla="*/ 83574 h 944308"/>
              <a:gd name="connsiteX52" fmla="*/ 330293 w 679339"/>
              <a:gd name="connsiteY52" fmla="*/ 73741 h 944308"/>
              <a:gd name="connsiteX53" fmla="*/ 315545 w 679339"/>
              <a:gd name="connsiteY53" fmla="*/ 58993 h 944308"/>
              <a:gd name="connsiteX54" fmla="*/ 310629 w 679339"/>
              <a:gd name="connsiteY54" fmla="*/ 9832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79339" h="944308">
                <a:moveTo>
                  <a:pt x="310629" y="9832"/>
                </a:moveTo>
                <a:cubicBezTo>
                  <a:pt x="300797" y="0"/>
                  <a:pt x="274873" y="0"/>
                  <a:pt x="256552" y="0"/>
                </a:cubicBezTo>
                <a:cubicBezTo>
                  <a:pt x="246188" y="0"/>
                  <a:pt x="232667" y="1119"/>
                  <a:pt x="227055" y="9832"/>
                </a:cubicBezTo>
                <a:cubicBezTo>
                  <a:pt x="169052" y="99889"/>
                  <a:pt x="122178" y="196645"/>
                  <a:pt x="69739" y="290051"/>
                </a:cubicBezTo>
                <a:cubicBezTo>
                  <a:pt x="78980" y="317774"/>
                  <a:pt x="89218" y="344719"/>
                  <a:pt x="94319" y="373625"/>
                </a:cubicBezTo>
                <a:cubicBezTo>
                  <a:pt x="96898" y="388238"/>
                  <a:pt x="97274" y="403161"/>
                  <a:pt x="99235" y="417870"/>
                </a:cubicBezTo>
                <a:cubicBezTo>
                  <a:pt x="100553" y="427751"/>
                  <a:pt x="102513" y="437535"/>
                  <a:pt x="104152" y="447367"/>
                </a:cubicBezTo>
                <a:cubicBezTo>
                  <a:pt x="100874" y="458838"/>
                  <a:pt x="97213" y="470206"/>
                  <a:pt x="94319" y="481780"/>
                </a:cubicBezTo>
                <a:cubicBezTo>
                  <a:pt x="92292" y="489886"/>
                  <a:pt x="92258" y="498508"/>
                  <a:pt x="89403" y="506361"/>
                </a:cubicBezTo>
                <a:cubicBezTo>
                  <a:pt x="85646" y="516692"/>
                  <a:pt x="79919" y="526207"/>
                  <a:pt x="74655" y="535858"/>
                </a:cubicBezTo>
                <a:cubicBezTo>
                  <a:pt x="62016" y="559029"/>
                  <a:pt x="60214" y="560027"/>
                  <a:pt x="45158" y="580103"/>
                </a:cubicBezTo>
                <a:cubicBezTo>
                  <a:pt x="41881" y="589935"/>
                  <a:pt x="39615" y="600165"/>
                  <a:pt x="35326" y="609600"/>
                </a:cubicBezTo>
                <a:cubicBezTo>
                  <a:pt x="31372" y="618299"/>
                  <a:pt x="25153" y="625792"/>
                  <a:pt x="20577" y="634180"/>
                </a:cubicBezTo>
                <a:cubicBezTo>
                  <a:pt x="15313" y="643831"/>
                  <a:pt x="10745" y="653845"/>
                  <a:pt x="5829" y="663677"/>
                </a:cubicBezTo>
                <a:cubicBezTo>
                  <a:pt x="-708" y="696362"/>
                  <a:pt x="-3089" y="695799"/>
                  <a:pt x="5829" y="737419"/>
                </a:cubicBezTo>
                <a:cubicBezTo>
                  <a:pt x="7364" y="744585"/>
                  <a:pt x="12774" y="750347"/>
                  <a:pt x="15661" y="757083"/>
                </a:cubicBezTo>
                <a:cubicBezTo>
                  <a:pt x="17702" y="761846"/>
                  <a:pt x="18060" y="767302"/>
                  <a:pt x="20577" y="771832"/>
                </a:cubicBezTo>
                <a:cubicBezTo>
                  <a:pt x="34105" y="796183"/>
                  <a:pt x="35117" y="799805"/>
                  <a:pt x="54990" y="811161"/>
                </a:cubicBezTo>
                <a:cubicBezTo>
                  <a:pt x="61353" y="814797"/>
                  <a:pt x="68292" y="817357"/>
                  <a:pt x="74655" y="820993"/>
                </a:cubicBezTo>
                <a:cubicBezTo>
                  <a:pt x="79785" y="823924"/>
                  <a:pt x="84789" y="827134"/>
                  <a:pt x="89403" y="830825"/>
                </a:cubicBezTo>
                <a:cubicBezTo>
                  <a:pt x="93022" y="833721"/>
                  <a:pt x="95089" y="838585"/>
                  <a:pt x="99235" y="840658"/>
                </a:cubicBezTo>
                <a:cubicBezTo>
                  <a:pt x="105278" y="843680"/>
                  <a:pt x="112304" y="844108"/>
                  <a:pt x="118900" y="845574"/>
                </a:cubicBezTo>
                <a:cubicBezTo>
                  <a:pt x="184877" y="860235"/>
                  <a:pt x="83114" y="835194"/>
                  <a:pt x="202474" y="860322"/>
                </a:cubicBezTo>
                <a:cubicBezTo>
                  <a:pt x="214148" y="862780"/>
                  <a:pt x="225030" y="868837"/>
                  <a:pt x="236887" y="870154"/>
                </a:cubicBezTo>
                <a:cubicBezTo>
                  <a:pt x="269502" y="873778"/>
                  <a:pt x="302436" y="873431"/>
                  <a:pt x="335210" y="875070"/>
                </a:cubicBezTo>
                <a:cubicBezTo>
                  <a:pt x="368783" y="889459"/>
                  <a:pt x="390820" y="900033"/>
                  <a:pt x="428616" y="909483"/>
                </a:cubicBezTo>
                <a:cubicBezTo>
                  <a:pt x="435171" y="911122"/>
                  <a:pt x="441809" y="912458"/>
                  <a:pt x="448281" y="914400"/>
                </a:cubicBezTo>
                <a:cubicBezTo>
                  <a:pt x="458208" y="917378"/>
                  <a:pt x="477777" y="924232"/>
                  <a:pt x="477777" y="924232"/>
                </a:cubicBezTo>
                <a:cubicBezTo>
                  <a:pt x="482693" y="929148"/>
                  <a:pt x="486741" y="935124"/>
                  <a:pt x="492526" y="938980"/>
                </a:cubicBezTo>
                <a:cubicBezTo>
                  <a:pt x="508504" y="949631"/>
                  <a:pt x="506044" y="941438"/>
                  <a:pt x="522022" y="938980"/>
                </a:cubicBezTo>
                <a:cubicBezTo>
                  <a:pt x="538300" y="936476"/>
                  <a:pt x="554797" y="935703"/>
                  <a:pt x="571184" y="934064"/>
                </a:cubicBezTo>
                <a:cubicBezTo>
                  <a:pt x="597131" y="908117"/>
                  <a:pt x="576249" y="931384"/>
                  <a:pt x="600681" y="894735"/>
                </a:cubicBezTo>
                <a:cubicBezTo>
                  <a:pt x="605226" y="887917"/>
                  <a:pt x="611450" y="882233"/>
                  <a:pt x="615429" y="875070"/>
                </a:cubicBezTo>
                <a:cubicBezTo>
                  <a:pt x="619714" y="867356"/>
                  <a:pt x="621677" y="858554"/>
                  <a:pt x="625261" y="850490"/>
                </a:cubicBezTo>
                <a:cubicBezTo>
                  <a:pt x="628237" y="843793"/>
                  <a:pt x="631816" y="837380"/>
                  <a:pt x="635093" y="830825"/>
                </a:cubicBezTo>
                <a:cubicBezTo>
                  <a:pt x="638371" y="807883"/>
                  <a:pt x="642052" y="784996"/>
                  <a:pt x="644926" y="762000"/>
                </a:cubicBezTo>
                <a:cubicBezTo>
                  <a:pt x="646565" y="748890"/>
                  <a:pt x="647407" y="735656"/>
                  <a:pt x="649842" y="722670"/>
                </a:cubicBezTo>
                <a:cubicBezTo>
                  <a:pt x="652332" y="709388"/>
                  <a:pt x="656397" y="696451"/>
                  <a:pt x="659674" y="683341"/>
                </a:cubicBezTo>
                <a:cubicBezTo>
                  <a:pt x="661313" y="644012"/>
                  <a:pt x="663106" y="604689"/>
                  <a:pt x="664590" y="565354"/>
                </a:cubicBezTo>
                <a:cubicBezTo>
                  <a:pt x="666383" y="517837"/>
                  <a:pt x="667606" y="470300"/>
                  <a:pt x="669506" y="422787"/>
                </a:cubicBezTo>
                <a:cubicBezTo>
                  <a:pt x="673757" y="316514"/>
                  <a:pt x="667922" y="352042"/>
                  <a:pt x="679339" y="294967"/>
                </a:cubicBezTo>
                <a:cubicBezTo>
                  <a:pt x="675077" y="248090"/>
                  <a:pt x="677320" y="251473"/>
                  <a:pt x="669506" y="216309"/>
                </a:cubicBezTo>
                <a:cubicBezTo>
                  <a:pt x="668040" y="209713"/>
                  <a:pt x="666727" y="203055"/>
                  <a:pt x="664590" y="196645"/>
                </a:cubicBezTo>
                <a:cubicBezTo>
                  <a:pt x="661799" y="188273"/>
                  <a:pt x="660721" y="178569"/>
                  <a:pt x="654758" y="172064"/>
                </a:cubicBezTo>
                <a:cubicBezTo>
                  <a:pt x="642133" y="158291"/>
                  <a:pt x="623725" y="150862"/>
                  <a:pt x="610513" y="137651"/>
                </a:cubicBezTo>
                <a:cubicBezTo>
                  <a:pt x="605597" y="132735"/>
                  <a:pt x="601983" y="126012"/>
                  <a:pt x="595764" y="122903"/>
                </a:cubicBezTo>
                <a:cubicBezTo>
                  <a:pt x="588290" y="119166"/>
                  <a:pt x="579377" y="119626"/>
                  <a:pt x="571184" y="117987"/>
                </a:cubicBezTo>
                <a:cubicBezTo>
                  <a:pt x="564629" y="119626"/>
                  <a:pt x="557846" y="120531"/>
                  <a:pt x="551519" y="122903"/>
                </a:cubicBezTo>
                <a:cubicBezTo>
                  <a:pt x="544657" y="125476"/>
                  <a:pt x="539171" y="132305"/>
                  <a:pt x="531855" y="132735"/>
                </a:cubicBezTo>
                <a:cubicBezTo>
                  <a:pt x="510526" y="133990"/>
                  <a:pt x="489248" y="129458"/>
                  <a:pt x="467945" y="127819"/>
                </a:cubicBezTo>
                <a:cubicBezTo>
                  <a:pt x="426194" y="119469"/>
                  <a:pt x="459244" y="128321"/>
                  <a:pt x="413868" y="108154"/>
                </a:cubicBezTo>
                <a:cubicBezTo>
                  <a:pt x="394401" y="99502"/>
                  <a:pt x="374573" y="91685"/>
                  <a:pt x="354874" y="83574"/>
                </a:cubicBezTo>
                <a:cubicBezTo>
                  <a:pt x="346714" y="80214"/>
                  <a:pt x="330293" y="73741"/>
                  <a:pt x="330293" y="73741"/>
                </a:cubicBezTo>
                <a:cubicBezTo>
                  <a:pt x="325377" y="68825"/>
                  <a:pt x="321330" y="62849"/>
                  <a:pt x="315545" y="58993"/>
                </a:cubicBezTo>
                <a:cubicBezTo>
                  <a:pt x="277249" y="33462"/>
                  <a:pt x="320461" y="19664"/>
                  <a:pt x="310629" y="9832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3EC564D-0D06-2C32-0E6A-301757F46624}"/>
              </a:ext>
            </a:extLst>
          </p:cNvPr>
          <p:cNvSpPr/>
          <p:nvPr/>
        </p:nvSpPr>
        <p:spPr bwMode="auto">
          <a:xfrm>
            <a:off x="5953776" y="1304133"/>
            <a:ext cx="277234" cy="258097"/>
          </a:xfrm>
          <a:custGeom>
            <a:avLst/>
            <a:gdLst>
              <a:gd name="connsiteX0" fmla="*/ 30432 w 369645"/>
              <a:gd name="connsiteY0" fmla="*/ 221226 h 344129"/>
              <a:gd name="connsiteX1" fmla="*/ 84509 w 369645"/>
              <a:gd name="connsiteY1" fmla="*/ 240890 h 344129"/>
              <a:gd name="connsiteX2" fmla="*/ 94342 w 369645"/>
              <a:gd name="connsiteY2" fmla="*/ 250722 h 344129"/>
              <a:gd name="connsiteX3" fmla="*/ 266406 w 369645"/>
              <a:gd name="connsiteY3" fmla="*/ 344129 h 344129"/>
              <a:gd name="connsiteX4" fmla="*/ 310651 w 369645"/>
              <a:gd name="connsiteY4" fmla="*/ 314632 h 344129"/>
              <a:gd name="connsiteX5" fmla="*/ 330316 w 369645"/>
              <a:gd name="connsiteY5" fmla="*/ 270387 h 344129"/>
              <a:gd name="connsiteX6" fmla="*/ 345064 w 369645"/>
              <a:gd name="connsiteY6" fmla="*/ 191729 h 344129"/>
              <a:gd name="connsiteX7" fmla="*/ 364729 w 369645"/>
              <a:gd name="connsiteY7" fmla="*/ 137651 h 344129"/>
              <a:gd name="connsiteX8" fmla="*/ 369645 w 369645"/>
              <a:gd name="connsiteY8" fmla="*/ 113071 h 344129"/>
              <a:gd name="connsiteX9" fmla="*/ 349980 w 369645"/>
              <a:gd name="connsiteY9" fmla="*/ 54077 h 344129"/>
              <a:gd name="connsiteX10" fmla="*/ 320483 w 369645"/>
              <a:gd name="connsiteY10" fmla="*/ 24580 h 344129"/>
              <a:gd name="connsiteX11" fmla="*/ 300819 w 369645"/>
              <a:gd name="connsiteY11" fmla="*/ 14748 h 344129"/>
              <a:gd name="connsiteX12" fmla="*/ 173000 w 369645"/>
              <a:gd name="connsiteY12" fmla="*/ 4916 h 344129"/>
              <a:gd name="connsiteX13" fmla="*/ 158251 w 369645"/>
              <a:gd name="connsiteY13" fmla="*/ 0 h 344129"/>
              <a:gd name="connsiteX14" fmla="*/ 118922 w 369645"/>
              <a:gd name="connsiteY14" fmla="*/ 4916 h 344129"/>
              <a:gd name="connsiteX15" fmla="*/ 79593 w 369645"/>
              <a:gd name="connsiteY15" fmla="*/ 34413 h 344129"/>
              <a:gd name="connsiteX16" fmla="*/ 69761 w 369645"/>
              <a:gd name="connsiteY16" fmla="*/ 49161 h 344129"/>
              <a:gd name="connsiteX17" fmla="*/ 45180 w 369645"/>
              <a:gd name="connsiteY17" fmla="*/ 88490 h 344129"/>
              <a:gd name="connsiteX18" fmla="*/ 35348 w 369645"/>
              <a:gd name="connsiteY18" fmla="*/ 108155 h 344129"/>
              <a:gd name="connsiteX19" fmla="*/ 25516 w 369645"/>
              <a:gd name="connsiteY19" fmla="*/ 122903 h 344129"/>
              <a:gd name="connsiteX20" fmla="*/ 20600 w 369645"/>
              <a:gd name="connsiteY20" fmla="*/ 137651 h 344129"/>
              <a:gd name="connsiteX21" fmla="*/ 935 w 369645"/>
              <a:gd name="connsiteY21" fmla="*/ 176980 h 344129"/>
              <a:gd name="connsiteX22" fmla="*/ 30432 w 369645"/>
              <a:gd name="connsiteY22" fmla="*/ 221226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9645" h="344129">
                <a:moveTo>
                  <a:pt x="30432" y="221226"/>
                </a:moveTo>
                <a:cubicBezTo>
                  <a:pt x="44361" y="231878"/>
                  <a:pt x="67094" y="232852"/>
                  <a:pt x="84509" y="240890"/>
                </a:cubicBezTo>
                <a:cubicBezTo>
                  <a:pt x="88717" y="242832"/>
                  <a:pt x="90378" y="248320"/>
                  <a:pt x="94342" y="250722"/>
                </a:cubicBezTo>
                <a:cubicBezTo>
                  <a:pt x="241292" y="339782"/>
                  <a:pt x="191052" y="325291"/>
                  <a:pt x="266406" y="344129"/>
                </a:cubicBezTo>
                <a:cubicBezTo>
                  <a:pt x="274594" y="339216"/>
                  <a:pt x="303423" y="323065"/>
                  <a:pt x="310651" y="314632"/>
                </a:cubicBezTo>
                <a:cubicBezTo>
                  <a:pt x="315817" y="308605"/>
                  <a:pt x="328133" y="275845"/>
                  <a:pt x="330316" y="270387"/>
                </a:cubicBezTo>
                <a:cubicBezTo>
                  <a:pt x="332958" y="254537"/>
                  <a:pt x="341696" y="200149"/>
                  <a:pt x="345064" y="191729"/>
                </a:cubicBezTo>
                <a:cubicBezTo>
                  <a:pt x="352601" y="172885"/>
                  <a:pt x="359321" y="157480"/>
                  <a:pt x="364729" y="137651"/>
                </a:cubicBezTo>
                <a:cubicBezTo>
                  <a:pt x="366928" y="129590"/>
                  <a:pt x="368006" y="121264"/>
                  <a:pt x="369645" y="113071"/>
                </a:cubicBezTo>
                <a:cubicBezTo>
                  <a:pt x="366019" y="98570"/>
                  <a:pt x="361524" y="68508"/>
                  <a:pt x="349980" y="54077"/>
                </a:cubicBezTo>
                <a:cubicBezTo>
                  <a:pt x="341294" y="43219"/>
                  <a:pt x="331341" y="33266"/>
                  <a:pt x="320483" y="24580"/>
                </a:cubicBezTo>
                <a:cubicBezTo>
                  <a:pt x="314761" y="20002"/>
                  <a:pt x="307889" y="16676"/>
                  <a:pt x="300819" y="14748"/>
                </a:cubicBezTo>
                <a:cubicBezTo>
                  <a:pt x="274059" y="7450"/>
                  <a:pt x="174335" y="4986"/>
                  <a:pt x="173000" y="4916"/>
                </a:cubicBezTo>
                <a:cubicBezTo>
                  <a:pt x="168084" y="3277"/>
                  <a:pt x="163433" y="0"/>
                  <a:pt x="158251" y="0"/>
                </a:cubicBezTo>
                <a:cubicBezTo>
                  <a:pt x="145039" y="0"/>
                  <a:pt x="131549" y="1031"/>
                  <a:pt x="118922" y="4916"/>
                </a:cubicBezTo>
                <a:cubicBezTo>
                  <a:pt x="105009" y="9197"/>
                  <a:pt x="88998" y="23127"/>
                  <a:pt x="79593" y="34413"/>
                </a:cubicBezTo>
                <a:cubicBezTo>
                  <a:pt x="75811" y="38952"/>
                  <a:pt x="72933" y="44176"/>
                  <a:pt x="69761" y="49161"/>
                </a:cubicBezTo>
                <a:cubicBezTo>
                  <a:pt x="61461" y="62204"/>
                  <a:pt x="52093" y="74662"/>
                  <a:pt x="45180" y="88490"/>
                </a:cubicBezTo>
                <a:cubicBezTo>
                  <a:pt x="41903" y="95045"/>
                  <a:pt x="38984" y="101792"/>
                  <a:pt x="35348" y="108155"/>
                </a:cubicBezTo>
                <a:cubicBezTo>
                  <a:pt x="32417" y="113285"/>
                  <a:pt x="28158" y="117618"/>
                  <a:pt x="25516" y="122903"/>
                </a:cubicBezTo>
                <a:cubicBezTo>
                  <a:pt x="23199" y="127538"/>
                  <a:pt x="22744" y="132934"/>
                  <a:pt x="20600" y="137651"/>
                </a:cubicBezTo>
                <a:cubicBezTo>
                  <a:pt x="14535" y="150994"/>
                  <a:pt x="5570" y="163075"/>
                  <a:pt x="935" y="176980"/>
                </a:cubicBezTo>
                <a:cubicBezTo>
                  <a:pt x="-4714" y="193928"/>
                  <a:pt x="16503" y="210574"/>
                  <a:pt x="30432" y="221226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CFDAFFF-4156-DD51-156C-8620953BCC52}"/>
              </a:ext>
            </a:extLst>
          </p:cNvPr>
          <p:cNvSpPr/>
          <p:nvPr/>
        </p:nvSpPr>
        <p:spPr bwMode="auto">
          <a:xfrm>
            <a:off x="8244163" y="1357161"/>
            <a:ext cx="619763" cy="1286797"/>
          </a:xfrm>
          <a:custGeom>
            <a:avLst/>
            <a:gdLst>
              <a:gd name="connsiteX0" fmla="*/ 5356 w 826350"/>
              <a:gd name="connsiteY0" fmla="*/ 1582994 h 1715729"/>
              <a:gd name="connsiteX1" fmla="*/ 59433 w 826350"/>
              <a:gd name="connsiteY1" fmla="*/ 1632155 h 1715729"/>
              <a:gd name="connsiteX2" fmla="*/ 133175 w 826350"/>
              <a:gd name="connsiteY2" fmla="*/ 1666568 h 1715729"/>
              <a:gd name="connsiteX3" fmla="*/ 167588 w 826350"/>
              <a:gd name="connsiteY3" fmla="*/ 1676400 h 1715729"/>
              <a:gd name="connsiteX4" fmla="*/ 202001 w 826350"/>
              <a:gd name="connsiteY4" fmla="*/ 1691148 h 1715729"/>
              <a:gd name="connsiteX5" fmla="*/ 329821 w 826350"/>
              <a:gd name="connsiteY5" fmla="*/ 1715729 h 1715729"/>
              <a:gd name="connsiteX6" fmla="*/ 423227 w 826350"/>
              <a:gd name="connsiteY6" fmla="*/ 1710813 h 1715729"/>
              <a:gd name="connsiteX7" fmla="*/ 457640 w 826350"/>
              <a:gd name="connsiteY7" fmla="*/ 1700981 h 1715729"/>
              <a:gd name="connsiteX8" fmla="*/ 541214 w 826350"/>
              <a:gd name="connsiteY8" fmla="*/ 1671484 h 1715729"/>
              <a:gd name="connsiteX9" fmla="*/ 585459 w 826350"/>
              <a:gd name="connsiteY9" fmla="*/ 1641987 h 1715729"/>
              <a:gd name="connsiteX10" fmla="*/ 673950 w 826350"/>
              <a:gd name="connsiteY10" fmla="*/ 1524000 h 1715729"/>
              <a:gd name="connsiteX11" fmla="*/ 693614 w 826350"/>
              <a:gd name="connsiteY11" fmla="*/ 1484671 h 1715729"/>
              <a:gd name="connsiteX12" fmla="*/ 752608 w 826350"/>
              <a:gd name="connsiteY12" fmla="*/ 1401097 h 1715729"/>
              <a:gd name="connsiteX13" fmla="*/ 787021 w 826350"/>
              <a:gd name="connsiteY13" fmla="*/ 1307690 h 1715729"/>
              <a:gd name="connsiteX14" fmla="*/ 796853 w 826350"/>
              <a:gd name="connsiteY14" fmla="*/ 1258529 h 1715729"/>
              <a:gd name="connsiteX15" fmla="*/ 801769 w 826350"/>
              <a:gd name="connsiteY15" fmla="*/ 1204452 h 1715729"/>
              <a:gd name="connsiteX16" fmla="*/ 811601 w 826350"/>
              <a:gd name="connsiteY16" fmla="*/ 1145458 h 1715729"/>
              <a:gd name="connsiteX17" fmla="*/ 826350 w 826350"/>
              <a:gd name="connsiteY17" fmla="*/ 943897 h 1715729"/>
              <a:gd name="connsiteX18" fmla="*/ 811601 w 826350"/>
              <a:gd name="connsiteY18" fmla="*/ 609600 h 1715729"/>
              <a:gd name="connsiteX19" fmla="*/ 806685 w 826350"/>
              <a:gd name="connsiteY19" fmla="*/ 486697 h 1715729"/>
              <a:gd name="connsiteX20" fmla="*/ 782104 w 826350"/>
              <a:gd name="connsiteY20" fmla="*/ 206477 h 1715729"/>
              <a:gd name="connsiteX21" fmla="*/ 767356 w 826350"/>
              <a:gd name="connsiteY21" fmla="*/ 162232 h 1715729"/>
              <a:gd name="connsiteX22" fmla="*/ 708362 w 826350"/>
              <a:gd name="connsiteY22" fmla="*/ 83574 h 1715729"/>
              <a:gd name="connsiteX23" fmla="*/ 659201 w 826350"/>
              <a:gd name="connsiteY23" fmla="*/ 34413 h 1715729"/>
              <a:gd name="connsiteX24" fmla="*/ 629704 w 826350"/>
              <a:gd name="connsiteY24" fmla="*/ 19665 h 1715729"/>
              <a:gd name="connsiteX25" fmla="*/ 605124 w 826350"/>
              <a:gd name="connsiteY25" fmla="*/ 4916 h 1715729"/>
              <a:gd name="connsiteX26" fmla="*/ 580543 w 826350"/>
              <a:gd name="connsiteY26" fmla="*/ 0 h 1715729"/>
              <a:gd name="connsiteX27" fmla="*/ 403562 w 826350"/>
              <a:gd name="connsiteY27" fmla="*/ 9832 h 1715729"/>
              <a:gd name="connsiteX28" fmla="*/ 393730 w 826350"/>
              <a:gd name="connsiteY28" fmla="*/ 19665 h 1715729"/>
              <a:gd name="connsiteX29" fmla="*/ 388814 w 826350"/>
              <a:gd name="connsiteY29" fmla="*/ 34413 h 1715729"/>
              <a:gd name="connsiteX30" fmla="*/ 383898 w 826350"/>
              <a:gd name="connsiteY30" fmla="*/ 68826 h 1715729"/>
              <a:gd name="connsiteX31" fmla="*/ 388814 w 826350"/>
              <a:gd name="connsiteY31" fmla="*/ 88490 h 1715729"/>
              <a:gd name="connsiteX32" fmla="*/ 393730 w 826350"/>
              <a:gd name="connsiteY32" fmla="*/ 142568 h 1715729"/>
              <a:gd name="connsiteX33" fmla="*/ 403562 w 826350"/>
              <a:gd name="connsiteY33" fmla="*/ 221226 h 1715729"/>
              <a:gd name="connsiteX34" fmla="*/ 413395 w 826350"/>
              <a:gd name="connsiteY34" fmla="*/ 299884 h 1715729"/>
              <a:gd name="connsiteX35" fmla="*/ 418311 w 826350"/>
              <a:gd name="connsiteY35" fmla="*/ 368710 h 1715729"/>
              <a:gd name="connsiteX36" fmla="*/ 408479 w 826350"/>
              <a:gd name="connsiteY36" fmla="*/ 467032 h 1715729"/>
              <a:gd name="connsiteX37" fmla="*/ 403562 w 826350"/>
              <a:gd name="connsiteY37" fmla="*/ 486697 h 1715729"/>
              <a:gd name="connsiteX38" fmla="*/ 408479 w 826350"/>
              <a:gd name="connsiteY38" fmla="*/ 565355 h 1715729"/>
              <a:gd name="connsiteX39" fmla="*/ 413395 w 826350"/>
              <a:gd name="connsiteY39" fmla="*/ 585019 h 1715729"/>
              <a:gd name="connsiteX40" fmla="*/ 418311 w 826350"/>
              <a:gd name="connsiteY40" fmla="*/ 614516 h 1715729"/>
              <a:gd name="connsiteX41" fmla="*/ 413395 w 826350"/>
              <a:gd name="connsiteY41" fmla="*/ 634181 h 1715729"/>
              <a:gd name="connsiteX42" fmla="*/ 403562 w 826350"/>
              <a:gd name="connsiteY42" fmla="*/ 653845 h 1715729"/>
              <a:gd name="connsiteX43" fmla="*/ 393730 w 826350"/>
              <a:gd name="connsiteY43" fmla="*/ 693174 h 1715729"/>
              <a:gd name="connsiteX44" fmla="*/ 398646 w 826350"/>
              <a:gd name="connsiteY44" fmla="*/ 820994 h 1715729"/>
              <a:gd name="connsiteX45" fmla="*/ 393730 w 826350"/>
              <a:gd name="connsiteY45" fmla="*/ 855407 h 1715729"/>
              <a:gd name="connsiteX46" fmla="*/ 383898 w 826350"/>
              <a:gd name="connsiteY46" fmla="*/ 914400 h 1715729"/>
              <a:gd name="connsiteX47" fmla="*/ 369150 w 826350"/>
              <a:gd name="connsiteY47" fmla="*/ 978310 h 1715729"/>
              <a:gd name="connsiteX48" fmla="*/ 339653 w 826350"/>
              <a:gd name="connsiteY48" fmla="*/ 1032387 h 1715729"/>
              <a:gd name="connsiteX49" fmla="*/ 319988 w 826350"/>
              <a:gd name="connsiteY49" fmla="*/ 1052052 h 1715729"/>
              <a:gd name="connsiteX50" fmla="*/ 290492 w 826350"/>
              <a:gd name="connsiteY50" fmla="*/ 1106129 h 1715729"/>
              <a:gd name="connsiteX51" fmla="*/ 270827 w 826350"/>
              <a:gd name="connsiteY51" fmla="*/ 1130710 h 1715729"/>
              <a:gd name="connsiteX52" fmla="*/ 251162 w 826350"/>
              <a:gd name="connsiteY52" fmla="*/ 1189703 h 1715729"/>
              <a:gd name="connsiteX53" fmla="*/ 241330 w 826350"/>
              <a:gd name="connsiteY53" fmla="*/ 1233948 h 1715729"/>
              <a:gd name="connsiteX54" fmla="*/ 211833 w 826350"/>
              <a:gd name="connsiteY54" fmla="*/ 1297858 h 1715729"/>
              <a:gd name="connsiteX55" fmla="*/ 202001 w 826350"/>
              <a:gd name="connsiteY55" fmla="*/ 1327355 h 1715729"/>
              <a:gd name="connsiteX56" fmla="*/ 187253 w 826350"/>
              <a:gd name="connsiteY56" fmla="*/ 1347019 h 1715729"/>
              <a:gd name="connsiteX57" fmla="*/ 172504 w 826350"/>
              <a:gd name="connsiteY57" fmla="*/ 1371600 h 1715729"/>
              <a:gd name="connsiteX58" fmla="*/ 152840 w 826350"/>
              <a:gd name="connsiteY58" fmla="*/ 1410929 h 1715729"/>
              <a:gd name="connsiteX59" fmla="*/ 133175 w 826350"/>
              <a:gd name="connsiteY59" fmla="*/ 1435510 h 1715729"/>
              <a:gd name="connsiteX60" fmla="*/ 103679 w 826350"/>
              <a:gd name="connsiteY60" fmla="*/ 1465007 h 1715729"/>
              <a:gd name="connsiteX61" fmla="*/ 93846 w 826350"/>
              <a:gd name="connsiteY61" fmla="*/ 1479755 h 1715729"/>
              <a:gd name="connsiteX62" fmla="*/ 79098 w 826350"/>
              <a:gd name="connsiteY62" fmla="*/ 1499419 h 1715729"/>
              <a:gd name="connsiteX63" fmla="*/ 44685 w 826350"/>
              <a:gd name="connsiteY63" fmla="*/ 1553497 h 1715729"/>
              <a:gd name="connsiteX64" fmla="*/ 20104 w 826350"/>
              <a:gd name="connsiteY64" fmla="*/ 1582994 h 1715729"/>
              <a:gd name="connsiteX65" fmla="*/ 5356 w 826350"/>
              <a:gd name="connsiteY65" fmla="*/ 1582994 h 171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26350" h="1715729">
                <a:moveTo>
                  <a:pt x="5356" y="1582994"/>
                </a:moveTo>
                <a:cubicBezTo>
                  <a:pt x="11911" y="1591187"/>
                  <a:pt x="40204" y="1617199"/>
                  <a:pt x="59433" y="1632155"/>
                </a:cubicBezTo>
                <a:cubicBezTo>
                  <a:pt x="79805" y="1647999"/>
                  <a:pt x="109239" y="1658589"/>
                  <a:pt x="133175" y="1666568"/>
                </a:cubicBezTo>
                <a:cubicBezTo>
                  <a:pt x="144493" y="1670341"/>
                  <a:pt x="156353" y="1672388"/>
                  <a:pt x="167588" y="1676400"/>
                </a:cubicBezTo>
                <a:cubicBezTo>
                  <a:pt x="179341" y="1680597"/>
                  <a:pt x="190062" y="1687514"/>
                  <a:pt x="202001" y="1691148"/>
                </a:cubicBezTo>
                <a:cubicBezTo>
                  <a:pt x="271471" y="1712291"/>
                  <a:pt x="269102" y="1709657"/>
                  <a:pt x="329821" y="1715729"/>
                </a:cubicBezTo>
                <a:cubicBezTo>
                  <a:pt x="360956" y="1714090"/>
                  <a:pt x="392254" y="1714387"/>
                  <a:pt x="423227" y="1710813"/>
                </a:cubicBezTo>
                <a:cubicBezTo>
                  <a:pt x="435078" y="1709446"/>
                  <a:pt x="446113" y="1704055"/>
                  <a:pt x="457640" y="1700981"/>
                </a:cubicBezTo>
                <a:cubicBezTo>
                  <a:pt x="497569" y="1690333"/>
                  <a:pt x="502604" y="1692934"/>
                  <a:pt x="541214" y="1671484"/>
                </a:cubicBezTo>
                <a:cubicBezTo>
                  <a:pt x="556709" y="1662876"/>
                  <a:pt x="571618" y="1653060"/>
                  <a:pt x="585459" y="1641987"/>
                </a:cubicBezTo>
                <a:cubicBezTo>
                  <a:pt x="620027" y="1614333"/>
                  <a:pt x="658224" y="1555453"/>
                  <a:pt x="673950" y="1524000"/>
                </a:cubicBezTo>
                <a:cubicBezTo>
                  <a:pt x="680505" y="1510890"/>
                  <a:pt x="685652" y="1496977"/>
                  <a:pt x="693614" y="1484671"/>
                </a:cubicBezTo>
                <a:cubicBezTo>
                  <a:pt x="735665" y="1419683"/>
                  <a:pt x="719658" y="1463336"/>
                  <a:pt x="752608" y="1401097"/>
                </a:cubicBezTo>
                <a:cubicBezTo>
                  <a:pt x="768892" y="1370338"/>
                  <a:pt x="778583" y="1341440"/>
                  <a:pt x="787021" y="1307690"/>
                </a:cubicBezTo>
                <a:cubicBezTo>
                  <a:pt x="791074" y="1291477"/>
                  <a:pt x="793576" y="1274916"/>
                  <a:pt x="796853" y="1258529"/>
                </a:cubicBezTo>
                <a:cubicBezTo>
                  <a:pt x="798492" y="1240503"/>
                  <a:pt x="799428" y="1222400"/>
                  <a:pt x="801769" y="1204452"/>
                </a:cubicBezTo>
                <a:cubicBezTo>
                  <a:pt x="804347" y="1184684"/>
                  <a:pt x="810072" y="1165335"/>
                  <a:pt x="811601" y="1145458"/>
                </a:cubicBezTo>
                <a:cubicBezTo>
                  <a:pt x="830845" y="895278"/>
                  <a:pt x="803204" y="1105905"/>
                  <a:pt x="826350" y="943897"/>
                </a:cubicBezTo>
                <a:cubicBezTo>
                  <a:pt x="816856" y="678113"/>
                  <a:pt x="826919" y="941504"/>
                  <a:pt x="811601" y="609600"/>
                </a:cubicBezTo>
                <a:cubicBezTo>
                  <a:pt x="809711" y="568643"/>
                  <a:pt x="807966" y="527677"/>
                  <a:pt x="806685" y="486697"/>
                </a:cubicBezTo>
                <a:cubicBezTo>
                  <a:pt x="803290" y="378062"/>
                  <a:pt x="814553" y="303825"/>
                  <a:pt x="782104" y="206477"/>
                </a:cubicBezTo>
                <a:cubicBezTo>
                  <a:pt x="777188" y="191729"/>
                  <a:pt x="773975" y="176298"/>
                  <a:pt x="767356" y="162232"/>
                </a:cubicBezTo>
                <a:cubicBezTo>
                  <a:pt x="753313" y="132390"/>
                  <a:pt x="730678" y="107203"/>
                  <a:pt x="708362" y="83574"/>
                </a:cubicBezTo>
                <a:cubicBezTo>
                  <a:pt x="692450" y="66726"/>
                  <a:pt x="679929" y="44777"/>
                  <a:pt x="659201" y="34413"/>
                </a:cubicBezTo>
                <a:cubicBezTo>
                  <a:pt x="649369" y="29497"/>
                  <a:pt x="639355" y="24929"/>
                  <a:pt x="629704" y="19665"/>
                </a:cubicBezTo>
                <a:cubicBezTo>
                  <a:pt x="621316" y="15089"/>
                  <a:pt x="613996" y="8465"/>
                  <a:pt x="605124" y="4916"/>
                </a:cubicBezTo>
                <a:cubicBezTo>
                  <a:pt x="597366" y="1813"/>
                  <a:pt x="588737" y="1639"/>
                  <a:pt x="580543" y="0"/>
                </a:cubicBezTo>
                <a:cubicBezTo>
                  <a:pt x="521549" y="3277"/>
                  <a:pt x="462322" y="3647"/>
                  <a:pt x="403562" y="9832"/>
                </a:cubicBezTo>
                <a:cubicBezTo>
                  <a:pt x="398952" y="10317"/>
                  <a:pt x="396115" y="15690"/>
                  <a:pt x="393730" y="19665"/>
                </a:cubicBezTo>
                <a:cubicBezTo>
                  <a:pt x="391064" y="24109"/>
                  <a:pt x="390453" y="29497"/>
                  <a:pt x="388814" y="34413"/>
                </a:cubicBezTo>
                <a:cubicBezTo>
                  <a:pt x="387175" y="45884"/>
                  <a:pt x="383898" y="57239"/>
                  <a:pt x="383898" y="68826"/>
                </a:cubicBezTo>
                <a:cubicBezTo>
                  <a:pt x="383898" y="75582"/>
                  <a:pt x="387921" y="81793"/>
                  <a:pt x="388814" y="88490"/>
                </a:cubicBezTo>
                <a:cubicBezTo>
                  <a:pt x="391206" y="106432"/>
                  <a:pt x="391731" y="124578"/>
                  <a:pt x="393730" y="142568"/>
                </a:cubicBezTo>
                <a:cubicBezTo>
                  <a:pt x="396648" y="168830"/>
                  <a:pt x="400285" y="195007"/>
                  <a:pt x="403562" y="221226"/>
                </a:cubicBezTo>
                <a:cubicBezTo>
                  <a:pt x="406840" y="247445"/>
                  <a:pt x="411512" y="273528"/>
                  <a:pt x="413395" y="299884"/>
                </a:cubicBezTo>
                <a:lnTo>
                  <a:pt x="418311" y="368710"/>
                </a:lnTo>
                <a:cubicBezTo>
                  <a:pt x="416738" y="386015"/>
                  <a:pt x="411552" y="447060"/>
                  <a:pt x="408479" y="467032"/>
                </a:cubicBezTo>
                <a:cubicBezTo>
                  <a:pt x="407452" y="473710"/>
                  <a:pt x="405201" y="480142"/>
                  <a:pt x="403562" y="486697"/>
                </a:cubicBezTo>
                <a:cubicBezTo>
                  <a:pt x="405201" y="512916"/>
                  <a:pt x="405865" y="539215"/>
                  <a:pt x="408479" y="565355"/>
                </a:cubicBezTo>
                <a:cubicBezTo>
                  <a:pt x="409151" y="572078"/>
                  <a:pt x="412070" y="578394"/>
                  <a:pt x="413395" y="585019"/>
                </a:cubicBezTo>
                <a:cubicBezTo>
                  <a:pt x="415350" y="594793"/>
                  <a:pt x="416672" y="604684"/>
                  <a:pt x="418311" y="614516"/>
                </a:cubicBezTo>
                <a:cubicBezTo>
                  <a:pt x="416672" y="621071"/>
                  <a:pt x="415768" y="627855"/>
                  <a:pt x="413395" y="634181"/>
                </a:cubicBezTo>
                <a:cubicBezTo>
                  <a:pt x="410822" y="641043"/>
                  <a:pt x="405880" y="646893"/>
                  <a:pt x="403562" y="653845"/>
                </a:cubicBezTo>
                <a:cubicBezTo>
                  <a:pt x="399289" y="666665"/>
                  <a:pt x="393730" y="693174"/>
                  <a:pt x="393730" y="693174"/>
                </a:cubicBezTo>
                <a:cubicBezTo>
                  <a:pt x="395369" y="735781"/>
                  <a:pt x="398646" y="778356"/>
                  <a:pt x="398646" y="820994"/>
                </a:cubicBezTo>
                <a:cubicBezTo>
                  <a:pt x="398646" y="832581"/>
                  <a:pt x="395537" y="843961"/>
                  <a:pt x="393730" y="855407"/>
                </a:cubicBezTo>
                <a:cubicBezTo>
                  <a:pt x="390621" y="875099"/>
                  <a:pt x="387808" y="894852"/>
                  <a:pt x="383898" y="914400"/>
                </a:cubicBezTo>
                <a:cubicBezTo>
                  <a:pt x="382023" y="923776"/>
                  <a:pt x="376568" y="961620"/>
                  <a:pt x="369150" y="978310"/>
                </a:cubicBezTo>
                <a:cubicBezTo>
                  <a:pt x="364335" y="989144"/>
                  <a:pt x="347708" y="1022030"/>
                  <a:pt x="339653" y="1032387"/>
                </a:cubicBezTo>
                <a:cubicBezTo>
                  <a:pt x="333962" y="1039704"/>
                  <a:pt x="325679" y="1044735"/>
                  <a:pt x="319988" y="1052052"/>
                </a:cubicBezTo>
                <a:cubicBezTo>
                  <a:pt x="301987" y="1075196"/>
                  <a:pt x="306749" y="1080582"/>
                  <a:pt x="290492" y="1106129"/>
                </a:cubicBezTo>
                <a:cubicBezTo>
                  <a:pt x="284859" y="1114982"/>
                  <a:pt x="277382" y="1122516"/>
                  <a:pt x="270827" y="1130710"/>
                </a:cubicBezTo>
                <a:cubicBezTo>
                  <a:pt x="264272" y="1150374"/>
                  <a:pt x="255658" y="1169468"/>
                  <a:pt x="251162" y="1189703"/>
                </a:cubicBezTo>
                <a:cubicBezTo>
                  <a:pt x="247885" y="1204451"/>
                  <a:pt x="245836" y="1219528"/>
                  <a:pt x="241330" y="1233948"/>
                </a:cubicBezTo>
                <a:cubicBezTo>
                  <a:pt x="231377" y="1265797"/>
                  <a:pt x="224125" y="1268357"/>
                  <a:pt x="211833" y="1297858"/>
                </a:cubicBezTo>
                <a:cubicBezTo>
                  <a:pt x="207847" y="1307425"/>
                  <a:pt x="206636" y="1318085"/>
                  <a:pt x="202001" y="1327355"/>
                </a:cubicBezTo>
                <a:cubicBezTo>
                  <a:pt x="198337" y="1334683"/>
                  <a:pt x="191798" y="1340202"/>
                  <a:pt x="187253" y="1347019"/>
                </a:cubicBezTo>
                <a:cubicBezTo>
                  <a:pt x="181953" y="1354970"/>
                  <a:pt x="177034" y="1363187"/>
                  <a:pt x="172504" y="1371600"/>
                </a:cubicBezTo>
                <a:cubicBezTo>
                  <a:pt x="165555" y="1384505"/>
                  <a:pt x="161996" y="1399484"/>
                  <a:pt x="152840" y="1410929"/>
                </a:cubicBezTo>
                <a:cubicBezTo>
                  <a:pt x="146285" y="1419123"/>
                  <a:pt x="140233" y="1427746"/>
                  <a:pt x="133175" y="1435510"/>
                </a:cubicBezTo>
                <a:cubicBezTo>
                  <a:pt x="123822" y="1445799"/>
                  <a:pt x="111393" y="1453438"/>
                  <a:pt x="103679" y="1465007"/>
                </a:cubicBezTo>
                <a:cubicBezTo>
                  <a:pt x="100401" y="1469923"/>
                  <a:pt x="97280" y="1474947"/>
                  <a:pt x="93846" y="1479755"/>
                </a:cubicBezTo>
                <a:cubicBezTo>
                  <a:pt x="89084" y="1486422"/>
                  <a:pt x="83643" y="1492602"/>
                  <a:pt x="79098" y="1499419"/>
                </a:cubicBezTo>
                <a:cubicBezTo>
                  <a:pt x="71511" y="1510799"/>
                  <a:pt x="53275" y="1544907"/>
                  <a:pt x="44685" y="1553497"/>
                </a:cubicBezTo>
                <a:cubicBezTo>
                  <a:pt x="-6452" y="1604634"/>
                  <a:pt x="61170" y="1535084"/>
                  <a:pt x="20104" y="1582994"/>
                </a:cubicBezTo>
                <a:cubicBezTo>
                  <a:pt x="-6602" y="1614151"/>
                  <a:pt x="-1199" y="1574801"/>
                  <a:pt x="5356" y="1582994"/>
                </a:cubicBezTo>
                <a:close/>
              </a:path>
            </a:pathLst>
          </a:custGeom>
          <a:solidFill>
            <a:srgbClr val="FEB91A"/>
          </a:solidFill>
          <a:ln w="9525" cap="flat" cmpd="sng" algn="ctr">
            <a:solidFill>
              <a:srgbClr val="FEB9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E95EF15-1CE8-A65F-A27F-1241B926DB7C}"/>
              </a:ext>
            </a:extLst>
          </p:cNvPr>
          <p:cNvSpPr/>
          <p:nvPr/>
        </p:nvSpPr>
        <p:spPr bwMode="auto">
          <a:xfrm>
            <a:off x="8120625" y="2027621"/>
            <a:ext cx="648929" cy="520377"/>
          </a:xfrm>
          <a:custGeom>
            <a:avLst/>
            <a:gdLst>
              <a:gd name="connsiteX0" fmla="*/ 270387 w 865239"/>
              <a:gd name="connsiteY0" fmla="*/ 662 h 693836"/>
              <a:gd name="connsiteX1" fmla="*/ 196645 w 865239"/>
              <a:gd name="connsiteY1" fmla="*/ 39991 h 693836"/>
              <a:gd name="connsiteX2" fmla="*/ 172065 w 865239"/>
              <a:gd name="connsiteY2" fmla="*/ 64571 h 693836"/>
              <a:gd name="connsiteX3" fmla="*/ 147484 w 865239"/>
              <a:gd name="connsiteY3" fmla="*/ 79320 h 693836"/>
              <a:gd name="connsiteX4" fmla="*/ 108155 w 865239"/>
              <a:gd name="connsiteY4" fmla="*/ 118649 h 693836"/>
              <a:gd name="connsiteX5" fmla="*/ 88491 w 865239"/>
              <a:gd name="connsiteY5" fmla="*/ 138313 h 693836"/>
              <a:gd name="connsiteX6" fmla="*/ 73742 w 865239"/>
              <a:gd name="connsiteY6" fmla="*/ 148145 h 693836"/>
              <a:gd name="connsiteX7" fmla="*/ 58994 w 865239"/>
              <a:gd name="connsiteY7" fmla="*/ 167810 h 693836"/>
              <a:gd name="connsiteX8" fmla="*/ 14749 w 865239"/>
              <a:gd name="connsiteY8" fmla="*/ 197307 h 693836"/>
              <a:gd name="connsiteX9" fmla="*/ 4916 w 865239"/>
              <a:gd name="connsiteY9" fmla="*/ 212055 h 693836"/>
              <a:gd name="connsiteX10" fmla="*/ 0 w 865239"/>
              <a:gd name="connsiteY10" fmla="*/ 226804 h 693836"/>
              <a:gd name="connsiteX11" fmla="*/ 4916 w 865239"/>
              <a:gd name="connsiteY11" fmla="*/ 285797 h 693836"/>
              <a:gd name="connsiteX12" fmla="*/ 24581 w 865239"/>
              <a:gd name="connsiteY12" fmla="*/ 339874 h 693836"/>
              <a:gd name="connsiteX13" fmla="*/ 29497 w 865239"/>
              <a:gd name="connsiteY13" fmla="*/ 354623 h 693836"/>
              <a:gd name="connsiteX14" fmla="*/ 34413 w 865239"/>
              <a:gd name="connsiteY14" fmla="*/ 379204 h 693836"/>
              <a:gd name="connsiteX15" fmla="*/ 58994 w 865239"/>
              <a:gd name="connsiteY15" fmla="*/ 393952 h 693836"/>
              <a:gd name="connsiteX16" fmla="*/ 132736 w 865239"/>
              <a:gd name="connsiteY16" fmla="*/ 413616 h 693836"/>
              <a:gd name="connsiteX17" fmla="*/ 201562 w 865239"/>
              <a:gd name="connsiteY17" fmla="*/ 448029 h 693836"/>
              <a:gd name="connsiteX18" fmla="*/ 260555 w 865239"/>
              <a:gd name="connsiteY18" fmla="*/ 497191 h 693836"/>
              <a:gd name="connsiteX19" fmla="*/ 294968 w 865239"/>
              <a:gd name="connsiteY19" fmla="*/ 516855 h 693836"/>
              <a:gd name="connsiteX20" fmla="*/ 324465 w 865239"/>
              <a:gd name="connsiteY20" fmla="*/ 531604 h 693836"/>
              <a:gd name="connsiteX21" fmla="*/ 358878 w 865239"/>
              <a:gd name="connsiteY21" fmla="*/ 556184 h 693836"/>
              <a:gd name="connsiteX22" fmla="*/ 403123 w 865239"/>
              <a:gd name="connsiteY22" fmla="*/ 580765 h 693836"/>
              <a:gd name="connsiteX23" fmla="*/ 422787 w 865239"/>
              <a:gd name="connsiteY23" fmla="*/ 605345 h 693836"/>
              <a:gd name="connsiteX24" fmla="*/ 462116 w 865239"/>
              <a:gd name="connsiteY24" fmla="*/ 639758 h 693836"/>
              <a:gd name="connsiteX25" fmla="*/ 476865 w 865239"/>
              <a:gd name="connsiteY25" fmla="*/ 649591 h 693836"/>
              <a:gd name="connsiteX26" fmla="*/ 496529 w 865239"/>
              <a:gd name="connsiteY26" fmla="*/ 664339 h 693836"/>
              <a:gd name="connsiteX27" fmla="*/ 506362 w 865239"/>
              <a:gd name="connsiteY27" fmla="*/ 674171 h 693836"/>
              <a:gd name="connsiteX28" fmla="*/ 550607 w 865239"/>
              <a:gd name="connsiteY28" fmla="*/ 688920 h 693836"/>
              <a:gd name="connsiteX29" fmla="*/ 565355 w 865239"/>
              <a:gd name="connsiteY29" fmla="*/ 693836 h 693836"/>
              <a:gd name="connsiteX30" fmla="*/ 614516 w 865239"/>
              <a:gd name="connsiteY30" fmla="*/ 679087 h 693836"/>
              <a:gd name="connsiteX31" fmla="*/ 648929 w 865239"/>
              <a:gd name="connsiteY31" fmla="*/ 649591 h 693836"/>
              <a:gd name="connsiteX32" fmla="*/ 668594 w 865239"/>
              <a:gd name="connsiteY32" fmla="*/ 639758 h 693836"/>
              <a:gd name="connsiteX33" fmla="*/ 698091 w 865239"/>
              <a:gd name="connsiteY33" fmla="*/ 620094 h 693836"/>
              <a:gd name="connsiteX34" fmla="*/ 752168 w 865239"/>
              <a:gd name="connsiteY34" fmla="*/ 590597 h 693836"/>
              <a:gd name="connsiteX35" fmla="*/ 786581 w 865239"/>
              <a:gd name="connsiteY35" fmla="*/ 541436 h 693836"/>
              <a:gd name="connsiteX36" fmla="*/ 796413 w 865239"/>
              <a:gd name="connsiteY36" fmla="*/ 511939 h 693836"/>
              <a:gd name="connsiteX37" fmla="*/ 820994 w 865239"/>
              <a:gd name="connsiteY37" fmla="*/ 448029 h 693836"/>
              <a:gd name="connsiteX38" fmla="*/ 835742 w 865239"/>
              <a:gd name="connsiteY38" fmla="*/ 384120 h 693836"/>
              <a:gd name="connsiteX39" fmla="*/ 840658 w 865239"/>
              <a:gd name="connsiteY39" fmla="*/ 354623 h 693836"/>
              <a:gd name="connsiteX40" fmla="*/ 850491 w 865239"/>
              <a:gd name="connsiteY40" fmla="*/ 320210 h 693836"/>
              <a:gd name="connsiteX41" fmla="*/ 855407 w 865239"/>
              <a:gd name="connsiteY41" fmla="*/ 295629 h 693836"/>
              <a:gd name="connsiteX42" fmla="*/ 865239 w 865239"/>
              <a:gd name="connsiteY42" fmla="*/ 256300 h 693836"/>
              <a:gd name="connsiteX43" fmla="*/ 860323 w 865239"/>
              <a:gd name="connsiteY43" fmla="*/ 241552 h 693836"/>
              <a:gd name="connsiteX44" fmla="*/ 855407 w 865239"/>
              <a:gd name="connsiteY44" fmla="*/ 221887 h 693836"/>
              <a:gd name="connsiteX45" fmla="*/ 840658 w 865239"/>
              <a:gd name="connsiteY45" fmla="*/ 202223 h 693836"/>
              <a:gd name="connsiteX46" fmla="*/ 830826 w 865239"/>
              <a:gd name="connsiteY46" fmla="*/ 182558 h 693836"/>
              <a:gd name="connsiteX47" fmla="*/ 776749 w 865239"/>
              <a:gd name="connsiteY47" fmla="*/ 148145 h 693836"/>
              <a:gd name="connsiteX48" fmla="*/ 757084 w 865239"/>
              <a:gd name="connsiteY48" fmla="*/ 138313 h 693836"/>
              <a:gd name="connsiteX49" fmla="*/ 707923 w 865239"/>
              <a:gd name="connsiteY49" fmla="*/ 98984 h 693836"/>
              <a:gd name="connsiteX50" fmla="*/ 688258 w 865239"/>
              <a:gd name="connsiteY50" fmla="*/ 74404 h 693836"/>
              <a:gd name="connsiteX51" fmla="*/ 663678 w 865239"/>
              <a:gd name="connsiteY51" fmla="*/ 69487 h 693836"/>
              <a:gd name="connsiteX52" fmla="*/ 614516 w 865239"/>
              <a:gd name="connsiteY52" fmla="*/ 49823 h 693836"/>
              <a:gd name="connsiteX53" fmla="*/ 560439 w 865239"/>
              <a:gd name="connsiteY53" fmla="*/ 59655 h 693836"/>
              <a:gd name="connsiteX54" fmla="*/ 526026 w 865239"/>
              <a:gd name="connsiteY54" fmla="*/ 54739 h 693836"/>
              <a:gd name="connsiteX55" fmla="*/ 457200 w 865239"/>
              <a:gd name="connsiteY55" fmla="*/ 54739 h 693836"/>
              <a:gd name="connsiteX56" fmla="*/ 432620 w 865239"/>
              <a:gd name="connsiteY56" fmla="*/ 39991 h 693836"/>
              <a:gd name="connsiteX57" fmla="*/ 403123 w 865239"/>
              <a:gd name="connsiteY57" fmla="*/ 35074 h 693836"/>
              <a:gd name="connsiteX58" fmla="*/ 275304 w 865239"/>
              <a:gd name="connsiteY58" fmla="*/ 25242 h 693836"/>
              <a:gd name="connsiteX59" fmla="*/ 245807 w 865239"/>
              <a:gd name="connsiteY59" fmla="*/ 15410 h 693836"/>
              <a:gd name="connsiteX60" fmla="*/ 270387 w 865239"/>
              <a:gd name="connsiteY60" fmla="*/ 662 h 6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865239" h="693836">
                <a:moveTo>
                  <a:pt x="270387" y="662"/>
                </a:moveTo>
                <a:cubicBezTo>
                  <a:pt x="262193" y="4759"/>
                  <a:pt x="220002" y="24809"/>
                  <a:pt x="196645" y="39991"/>
                </a:cubicBezTo>
                <a:cubicBezTo>
                  <a:pt x="186930" y="46306"/>
                  <a:pt x="181113" y="57333"/>
                  <a:pt x="172065" y="64571"/>
                </a:cubicBezTo>
                <a:cubicBezTo>
                  <a:pt x="164603" y="70540"/>
                  <a:pt x="154778" y="73148"/>
                  <a:pt x="147484" y="79320"/>
                </a:cubicBezTo>
                <a:cubicBezTo>
                  <a:pt x="133331" y="91296"/>
                  <a:pt x="121265" y="105539"/>
                  <a:pt x="108155" y="118649"/>
                </a:cubicBezTo>
                <a:cubicBezTo>
                  <a:pt x="101600" y="125204"/>
                  <a:pt x="96204" y="133171"/>
                  <a:pt x="88491" y="138313"/>
                </a:cubicBezTo>
                <a:lnTo>
                  <a:pt x="73742" y="148145"/>
                </a:lnTo>
                <a:cubicBezTo>
                  <a:pt x="68826" y="154700"/>
                  <a:pt x="65160" y="162414"/>
                  <a:pt x="58994" y="167810"/>
                </a:cubicBezTo>
                <a:cubicBezTo>
                  <a:pt x="21525" y="200596"/>
                  <a:pt x="47084" y="164972"/>
                  <a:pt x="14749" y="197307"/>
                </a:cubicBezTo>
                <a:cubicBezTo>
                  <a:pt x="10571" y="201485"/>
                  <a:pt x="8194" y="207139"/>
                  <a:pt x="4916" y="212055"/>
                </a:cubicBezTo>
                <a:cubicBezTo>
                  <a:pt x="3277" y="216971"/>
                  <a:pt x="0" y="221622"/>
                  <a:pt x="0" y="226804"/>
                </a:cubicBezTo>
                <a:cubicBezTo>
                  <a:pt x="0" y="246536"/>
                  <a:pt x="1672" y="266333"/>
                  <a:pt x="4916" y="285797"/>
                </a:cubicBezTo>
                <a:cubicBezTo>
                  <a:pt x="6981" y="298188"/>
                  <a:pt x="19890" y="327363"/>
                  <a:pt x="24581" y="339874"/>
                </a:cubicBezTo>
                <a:cubicBezTo>
                  <a:pt x="26401" y="344726"/>
                  <a:pt x="28240" y="349595"/>
                  <a:pt x="29497" y="354623"/>
                </a:cubicBezTo>
                <a:cubicBezTo>
                  <a:pt x="31524" y="362729"/>
                  <a:pt x="29399" y="372519"/>
                  <a:pt x="34413" y="379204"/>
                </a:cubicBezTo>
                <a:cubicBezTo>
                  <a:pt x="40146" y="386848"/>
                  <a:pt x="50174" y="390277"/>
                  <a:pt x="58994" y="393952"/>
                </a:cubicBezTo>
                <a:cubicBezTo>
                  <a:pt x="69152" y="398185"/>
                  <a:pt x="124024" y="411438"/>
                  <a:pt x="132736" y="413616"/>
                </a:cubicBezTo>
                <a:cubicBezTo>
                  <a:pt x="155678" y="425087"/>
                  <a:pt x="181857" y="431608"/>
                  <a:pt x="201562" y="448029"/>
                </a:cubicBezTo>
                <a:cubicBezTo>
                  <a:pt x="221226" y="464416"/>
                  <a:pt x="238330" y="484491"/>
                  <a:pt x="260555" y="497191"/>
                </a:cubicBezTo>
                <a:cubicBezTo>
                  <a:pt x="272026" y="503746"/>
                  <a:pt x="283336" y="510591"/>
                  <a:pt x="294968" y="516855"/>
                </a:cubicBezTo>
                <a:cubicBezTo>
                  <a:pt x="304647" y="522067"/>
                  <a:pt x="315103" y="525843"/>
                  <a:pt x="324465" y="531604"/>
                </a:cubicBezTo>
                <a:cubicBezTo>
                  <a:pt x="336471" y="538992"/>
                  <a:pt x="346872" y="548796"/>
                  <a:pt x="358878" y="556184"/>
                </a:cubicBezTo>
                <a:cubicBezTo>
                  <a:pt x="365562" y="560297"/>
                  <a:pt x="394330" y="571972"/>
                  <a:pt x="403123" y="580765"/>
                </a:cubicBezTo>
                <a:cubicBezTo>
                  <a:pt x="410542" y="588184"/>
                  <a:pt x="415878" y="597449"/>
                  <a:pt x="422787" y="605345"/>
                </a:cubicBezTo>
                <a:cubicBezTo>
                  <a:pt x="434364" y="618575"/>
                  <a:pt x="448091" y="629239"/>
                  <a:pt x="462116" y="639758"/>
                </a:cubicBezTo>
                <a:cubicBezTo>
                  <a:pt x="466843" y="643303"/>
                  <a:pt x="472057" y="646157"/>
                  <a:pt x="476865" y="649591"/>
                </a:cubicBezTo>
                <a:cubicBezTo>
                  <a:pt x="483532" y="654353"/>
                  <a:pt x="490235" y="659094"/>
                  <a:pt x="496529" y="664339"/>
                </a:cubicBezTo>
                <a:cubicBezTo>
                  <a:pt x="500090" y="667306"/>
                  <a:pt x="502505" y="671600"/>
                  <a:pt x="506362" y="674171"/>
                </a:cubicBezTo>
                <a:cubicBezTo>
                  <a:pt x="525991" y="687257"/>
                  <a:pt x="527401" y="683119"/>
                  <a:pt x="550607" y="688920"/>
                </a:cubicBezTo>
                <a:cubicBezTo>
                  <a:pt x="555634" y="690177"/>
                  <a:pt x="560439" y="692197"/>
                  <a:pt x="565355" y="693836"/>
                </a:cubicBezTo>
                <a:cubicBezTo>
                  <a:pt x="586873" y="690250"/>
                  <a:pt x="597117" y="691515"/>
                  <a:pt x="614516" y="679087"/>
                </a:cubicBezTo>
                <a:cubicBezTo>
                  <a:pt x="670813" y="638874"/>
                  <a:pt x="581568" y="691692"/>
                  <a:pt x="648929" y="649591"/>
                </a:cubicBezTo>
                <a:cubicBezTo>
                  <a:pt x="655144" y="645707"/>
                  <a:pt x="662310" y="643529"/>
                  <a:pt x="668594" y="639758"/>
                </a:cubicBezTo>
                <a:cubicBezTo>
                  <a:pt x="678727" y="633678"/>
                  <a:pt x="687717" y="625752"/>
                  <a:pt x="698091" y="620094"/>
                </a:cubicBezTo>
                <a:cubicBezTo>
                  <a:pt x="730123" y="602622"/>
                  <a:pt x="720042" y="619510"/>
                  <a:pt x="752168" y="590597"/>
                </a:cubicBezTo>
                <a:cubicBezTo>
                  <a:pt x="761824" y="581907"/>
                  <a:pt x="780984" y="553750"/>
                  <a:pt x="786581" y="541436"/>
                </a:cubicBezTo>
                <a:cubicBezTo>
                  <a:pt x="790870" y="532001"/>
                  <a:pt x="792692" y="521612"/>
                  <a:pt x="796413" y="511939"/>
                </a:cubicBezTo>
                <a:cubicBezTo>
                  <a:pt x="827798" y="430338"/>
                  <a:pt x="796790" y="520642"/>
                  <a:pt x="820994" y="448029"/>
                </a:cubicBezTo>
                <a:cubicBezTo>
                  <a:pt x="832406" y="368145"/>
                  <a:pt x="817747" y="456102"/>
                  <a:pt x="835742" y="384120"/>
                </a:cubicBezTo>
                <a:cubicBezTo>
                  <a:pt x="838160" y="374450"/>
                  <a:pt x="838417" y="364336"/>
                  <a:pt x="840658" y="354623"/>
                </a:cubicBezTo>
                <a:cubicBezTo>
                  <a:pt x="843341" y="342998"/>
                  <a:pt x="847597" y="331784"/>
                  <a:pt x="850491" y="320210"/>
                </a:cubicBezTo>
                <a:cubicBezTo>
                  <a:pt x="852518" y="312104"/>
                  <a:pt x="853528" y="303771"/>
                  <a:pt x="855407" y="295629"/>
                </a:cubicBezTo>
                <a:cubicBezTo>
                  <a:pt x="858445" y="282462"/>
                  <a:pt x="865239" y="256300"/>
                  <a:pt x="865239" y="256300"/>
                </a:cubicBezTo>
                <a:cubicBezTo>
                  <a:pt x="863600" y="251384"/>
                  <a:pt x="861747" y="246535"/>
                  <a:pt x="860323" y="241552"/>
                </a:cubicBezTo>
                <a:cubicBezTo>
                  <a:pt x="858467" y="235055"/>
                  <a:pt x="858429" y="227930"/>
                  <a:pt x="855407" y="221887"/>
                </a:cubicBezTo>
                <a:cubicBezTo>
                  <a:pt x="851743" y="214559"/>
                  <a:pt x="845001" y="209171"/>
                  <a:pt x="840658" y="202223"/>
                </a:cubicBezTo>
                <a:cubicBezTo>
                  <a:pt x="836774" y="196008"/>
                  <a:pt x="836008" y="187740"/>
                  <a:pt x="830826" y="182558"/>
                </a:cubicBezTo>
                <a:cubicBezTo>
                  <a:pt x="826935" y="178667"/>
                  <a:pt x="784328" y="151934"/>
                  <a:pt x="776749" y="148145"/>
                </a:cubicBezTo>
                <a:cubicBezTo>
                  <a:pt x="770194" y="144868"/>
                  <a:pt x="763048" y="142573"/>
                  <a:pt x="757084" y="138313"/>
                </a:cubicBezTo>
                <a:cubicBezTo>
                  <a:pt x="740007" y="126115"/>
                  <a:pt x="721033" y="115371"/>
                  <a:pt x="707923" y="98984"/>
                </a:cubicBezTo>
                <a:cubicBezTo>
                  <a:pt x="701368" y="90791"/>
                  <a:pt x="696989" y="80224"/>
                  <a:pt x="688258" y="74404"/>
                </a:cubicBezTo>
                <a:cubicBezTo>
                  <a:pt x="681306" y="69769"/>
                  <a:pt x="671871" y="71126"/>
                  <a:pt x="663678" y="69487"/>
                </a:cubicBezTo>
                <a:cubicBezTo>
                  <a:pt x="655712" y="65504"/>
                  <a:pt x="627897" y="48931"/>
                  <a:pt x="614516" y="49823"/>
                </a:cubicBezTo>
                <a:cubicBezTo>
                  <a:pt x="596235" y="51042"/>
                  <a:pt x="578465" y="56378"/>
                  <a:pt x="560439" y="59655"/>
                </a:cubicBezTo>
                <a:cubicBezTo>
                  <a:pt x="548968" y="58016"/>
                  <a:pt x="537613" y="54739"/>
                  <a:pt x="526026" y="54739"/>
                </a:cubicBezTo>
                <a:cubicBezTo>
                  <a:pt x="447787" y="54739"/>
                  <a:pt x="502014" y="65942"/>
                  <a:pt x="457200" y="54739"/>
                </a:cubicBezTo>
                <a:cubicBezTo>
                  <a:pt x="449007" y="49823"/>
                  <a:pt x="441600" y="43256"/>
                  <a:pt x="432620" y="39991"/>
                </a:cubicBezTo>
                <a:cubicBezTo>
                  <a:pt x="423252" y="36584"/>
                  <a:pt x="412930" y="36857"/>
                  <a:pt x="403123" y="35074"/>
                </a:cubicBezTo>
                <a:cubicBezTo>
                  <a:pt x="336861" y="23026"/>
                  <a:pt x="419452" y="32106"/>
                  <a:pt x="275304" y="25242"/>
                </a:cubicBezTo>
                <a:cubicBezTo>
                  <a:pt x="265472" y="21965"/>
                  <a:pt x="255430" y="19259"/>
                  <a:pt x="245807" y="15410"/>
                </a:cubicBezTo>
                <a:cubicBezTo>
                  <a:pt x="239002" y="12688"/>
                  <a:pt x="278581" y="-3435"/>
                  <a:pt x="270387" y="662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5D4C080-0938-41C9-C034-519B27C06DC3}"/>
              </a:ext>
            </a:extLst>
          </p:cNvPr>
          <p:cNvSpPr/>
          <p:nvPr/>
        </p:nvSpPr>
        <p:spPr bwMode="auto">
          <a:xfrm>
            <a:off x="8279538" y="1489647"/>
            <a:ext cx="509504" cy="708231"/>
          </a:xfrm>
          <a:custGeom>
            <a:avLst/>
            <a:gdLst>
              <a:gd name="connsiteX0" fmla="*/ 310629 w 679339"/>
              <a:gd name="connsiteY0" fmla="*/ 9832 h 944308"/>
              <a:gd name="connsiteX1" fmla="*/ 256552 w 679339"/>
              <a:gd name="connsiteY1" fmla="*/ 0 h 944308"/>
              <a:gd name="connsiteX2" fmla="*/ 227055 w 679339"/>
              <a:gd name="connsiteY2" fmla="*/ 9832 h 944308"/>
              <a:gd name="connsiteX3" fmla="*/ 69739 w 679339"/>
              <a:gd name="connsiteY3" fmla="*/ 290051 h 944308"/>
              <a:gd name="connsiteX4" fmla="*/ 94319 w 679339"/>
              <a:gd name="connsiteY4" fmla="*/ 373625 h 944308"/>
              <a:gd name="connsiteX5" fmla="*/ 99235 w 679339"/>
              <a:gd name="connsiteY5" fmla="*/ 417870 h 944308"/>
              <a:gd name="connsiteX6" fmla="*/ 104152 w 679339"/>
              <a:gd name="connsiteY6" fmla="*/ 447367 h 944308"/>
              <a:gd name="connsiteX7" fmla="*/ 94319 w 679339"/>
              <a:gd name="connsiteY7" fmla="*/ 481780 h 944308"/>
              <a:gd name="connsiteX8" fmla="*/ 89403 w 679339"/>
              <a:gd name="connsiteY8" fmla="*/ 506361 h 944308"/>
              <a:gd name="connsiteX9" fmla="*/ 74655 w 679339"/>
              <a:gd name="connsiteY9" fmla="*/ 535858 h 944308"/>
              <a:gd name="connsiteX10" fmla="*/ 45158 w 679339"/>
              <a:gd name="connsiteY10" fmla="*/ 580103 h 944308"/>
              <a:gd name="connsiteX11" fmla="*/ 35326 w 679339"/>
              <a:gd name="connsiteY11" fmla="*/ 609600 h 944308"/>
              <a:gd name="connsiteX12" fmla="*/ 20577 w 679339"/>
              <a:gd name="connsiteY12" fmla="*/ 634180 h 944308"/>
              <a:gd name="connsiteX13" fmla="*/ 5829 w 679339"/>
              <a:gd name="connsiteY13" fmla="*/ 663677 h 944308"/>
              <a:gd name="connsiteX14" fmla="*/ 5829 w 679339"/>
              <a:gd name="connsiteY14" fmla="*/ 737419 h 944308"/>
              <a:gd name="connsiteX15" fmla="*/ 15661 w 679339"/>
              <a:gd name="connsiteY15" fmla="*/ 757083 h 944308"/>
              <a:gd name="connsiteX16" fmla="*/ 20577 w 679339"/>
              <a:gd name="connsiteY16" fmla="*/ 771832 h 944308"/>
              <a:gd name="connsiteX17" fmla="*/ 54990 w 679339"/>
              <a:gd name="connsiteY17" fmla="*/ 811161 h 944308"/>
              <a:gd name="connsiteX18" fmla="*/ 74655 w 679339"/>
              <a:gd name="connsiteY18" fmla="*/ 820993 h 944308"/>
              <a:gd name="connsiteX19" fmla="*/ 89403 w 679339"/>
              <a:gd name="connsiteY19" fmla="*/ 830825 h 944308"/>
              <a:gd name="connsiteX20" fmla="*/ 99235 w 679339"/>
              <a:gd name="connsiteY20" fmla="*/ 840658 h 944308"/>
              <a:gd name="connsiteX21" fmla="*/ 118900 w 679339"/>
              <a:gd name="connsiteY21" fmla="*/ 845574 h 944308"/>
              <a:gd name="connsiteX22" fmla="*/ 202474 w 679339"/>
              <a:gd name="connsiteY22" fmla="*/ 860322 h 944308"/>
              <a:gd name="connsiteX23" fmla="*/ 236887 w 679339"/>
              <a:gd name="connsiteY23" fmla="*/ 870154 h 944308"/>
              <a:gd name="connsiteX24" fmla="*/ 335210 w 679339"/>
              <a:gd name="connsiteY24" fmla="*/ 875070 h 944308"/>
              <a:gd name="connsiteX25" fmla="*/ 428616 w 679339"/>
              <a:gd name="connsiteY25" fmla="*/ 909483 h 944308"/>
              <a:gd name="connsiteX26" fmla="*/ 448281 w 679339"/>
              <a:gd name="connsiteY26" fmla="*/ 914400 h 944308"/>
              <a:gd name="connsiteX27" fmla="*/ 477777 w 679339"/>
              <a:gd name="connsiteY27" fmla="*/ 924232 h 944308"/>
              <a:gd name="connsiteX28" fmla="*/ 492526 w 679339"/>
              <a:gd name="connsiteY28" fmla="*/ 938980 h 944308"/>
              <a:gd name="connsiteX29" fmla="*/ 522022 w 679339"/>
              <a:gd name="connsiteY29" fmla="*/ 938980 h 944308"/>
              <a:gd name="connsiteX30" fmla="*/ 571184 w 679339"/>
              <a:gd name="connsiteY30" fmla="*/ 934064 h 944308"/>
              <a:gd name="connsiteX31" fmla="*/ 600681 w 679339"/>
              <a:gd name="connsiteY31" fmla="*/ 894735 h 944308"/>
              <a:gd name="connsiteX32" fmla="*/ 615429 w 679339"/>
              <a:gd name="connsiteY32" fmla="*/ 875070 h 944308"/>
              <a:gd name="connsiteX33" fmla="*/ 625261 w 679339"/>
              <a:gd name="connsiteY33" fmla="*/ 850490 h 944308"/>
              <a:gd name="connsiteX34" fmla="*/ 635093 w 679339"/>
              <a:gd name="connsiteY34" fmla="*/ 830825 h 944308"/>
              <a:gd name="connsiteX35" fmla="*/ 644926 w 679339"/>
              <a:gd name="connsiteY35" fmla="*/ 762000 h 944308"/>
              <a:gd name="connsiteX36" fmla="*/ 649842 w 679339"/>
              <a:gd name="connsiteY36" fmla="*/ 722670 h 944308"/>
              <a:gd name="connsiteX37" fmla="*/ 659674 w 679339"/>
              <a:gd name="connsiteY37" fmla="*/ 683341 h 944308"/>
              <a:gd name="connsiteX38" fmla="*/ 664590 w 679339"/>
              <a:gd name="connsiteY38" fmla="*/ 565354 h 944308"/>
              <a:gd name="connsiteX39" fmla="*/ 669506 w 679339"/>
              <a:gd name="connsiteY39" fmla="*/ 422787 h 944308"/>
              <a:gd name="connsiteX40" fmla="*/ 679339 w 679339"/>
              <a:gd name="connsiteY40" fmla="*/ 294967 h 944308"/>
              <a:gd name="connsiteX41" fmla="*/ 669506 w 679339"/>
              <a:gd name="connsiteY41" fmla="*/ 216309 h 944308"/>
              <a:gd name="connsiteX42" fmla="*/ 664590 w 679339"/>
              <a:gd name="connsiteY42" fmla="*/ 196645 h 944308"/>
              <a:gd name="connsiteX43" fmla="*/ 654758 w 679339"/>
              <a:gd name="connsiteY43" fmla="*/ 172064 h 944308"/>
              <a:gd name="connsiteX44" fmla="*/ 610513 w 679339"/>
              <a:gd name="connsiteY44" fmla="*/ 137651 h 944308"/>
              <a:gd name="connsiteX45" fmla="*/ 595764 w 679339"/>
              <a:gd name="connsiteY45" fmla="*/ 122903 h 944308"/>
              <a:gd name="connsiteX46" fmla="*/ 571184 w 679339"/>
              <a:gd name="connsiteY46" fmla="*/ 117987 h 944308"/>
              <a:gd name="connsiteX47" fmla="*/ 551519 w 679339"/>
              <a:gd name="connsiteY47" fmla="*/ 122903 h 944308"/>
              <a:gd name="connsiteX48" fmla="*/ 531855 w 679339"/>
              <a:gd name="connsiteY48" fmla="*/ 132735 h 944308"/>
              <a:gd name="connsiteX49" fmla="*/ 467945 w 679339"/>
              <a:gd name="connsiteY49" fmla="*/ 127819 h 944308"/>
              <a:gd name="connsiteX50" fmla="*/ 413868 w 679339"/>
              <a:gd name="connsiteY50" fmla="*/ 108154 h 944308"/>
              <a:gd name="connsiteX51" fmla="*/ 354874 w 679339"/>
              <a:gd name="connsiteY51" fmla="*/ 83574 h 944308"/>
              <a:gd name="connsiteX52" fmla="*/ 330293 w 679339"/>
              <a:gd name="connsiteY52" fmla="*/ 73741 h 944308"/>
              <a:gd name="connsiteX53" fmla="*/ 315545 w 679339"/>
              <a:gd name="connsiteY53" fmla="*/ 58993 h 944308"/>
              <a:gd name="connsiteX54" fmla="*/ 310629 w 679339"/>
              <a:gd name="connsiteY54" fmla="*/ 9832 h 94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79339" h="944308">
                <a:moveTo>
                  <a:pt x="310629" y="9832"/>
                </a:moveTo>
                <a:cubicBezTo>
                  <a:pt x="300797" y="0"/>
                  <a:pt x="274873" y="0"/>
                  <a:pt x="256552" y="0"/>
                </a:cubicBezTo>
                <a:cubicBezTo>
                  <a:pt x="246188" y="0"/>
                  <a:pt x="232667" y="1119"/>
                  <a:pt x="227055" y="9832"/>
                </a:cubicBezTo>
                <a:cubicBezTo>
                  <a:pt x="169052" y="99889"/>
                  <a:pt x="122178" y="196645"/>
                  <a:pt x="69739" y="290051"/>
                </a:cubicBezTo>
                <a:cubicBezTo>
                  <a:pt x="78980" y="317774"/>
                  <a:pt x="89218" y="344719"/>
                  <a:pt x="94319" y="373625"/>
                </a:cubicBezTo>
                <a:cubicBezTo>
                  <a:pt x="96898" y="388238"/>
                  <a:pt x="97274" y="403161"/>
                  <a:pt x="99235" y="417870"/>
                </a:cubicBezTo>
                <a:cubicBezTo>
                  <a:pt x="100553" y="427751"/>
                  <a:pt x="102513" y="437535"/>
                  <a:pt x="104152" y="447367"/>
                </a:cubicBezTo>
                <a:cubicBezTo>
                  <a:pt x="100874" y="458838"/>
                  <a:pt x="97213" y="470206"/>
                  <a:pt x="94319" y="481780"/>
                </a:cubicBezTo>
                <a:cubicBezTo>
                  <a:pt x="92292" y="489886"/>
                  <a:pt x="92258" y="498508"/>
                  <a:pt x="89403" y="506361"/>
                </a:cubicBezTo>
                <a:cubicBezTo>
                  <a:pt x="85646" y="516692"/>
                  <a:pt x="79919" y="526207"/>
                  <a:pt x="74655" y="535858"/>
                </a:cubicBezTo>
                <a:cubicBezTo>
                  <a:pt x="62016" y="559029"/>
                  <a:pt x="60214" y="560027"/>
                  <a:pt x="45158" y="580103"/>
                </a:cubicBezTo>
                <a:cubicBezTo>
                  <a:pt x="41881" y="589935"/>
                  <a:pt x="39615" y="600165"/>
                  <a:pt x="35326" y="609600"/>
                </a:cubicBezTo>
                <a:cubicBezTo>
                  <a:pt x="31372" y="618299"/>
                  <a:pt x="25153" y="625792"/>
                  <a:pt x="20577" y="634180"/>
                </a:cubicBezTo>
                <a:cubicBezTo>
                  <a:pt x="15313" y="643831"/>
                  <a:pt x="10745" y="653845"/>
                  <a:pt x="5829" y="663677"/>
                </a:cubicBezTo>
                <a:cubicBezTo>
                  <a:pt x="-708" y="696362"/>
                  <a:pt x="-3089" y="695799"/>
                  <a:pt x="5829" y="737419"/>
                </a:cubicBezTo>
                <a:cubicBezTo>
                  <a:pt x="7364" y="744585"/>
                  <a:pt x="12774" y="750347"/>
                  <a:pt x="15661" y="757083"/>
                </a:cubicBezTo>
                <a:cubicBezTo>
                  <a:pt x="17702" y="761846"/>
                  <a:pt x="18060" y="767302"/>
                  <a:pt x="20577" y="771832"/>
                </a:cubicBezTo>
                <a:cubicBezTo>
                  <a:pt x="34105" y="796183"/>
                  <a:pt x="35117" y="799805"/>
                  <a:pt x="54990" y="811161"/>
                </a:cubicBezTo>
                <a:cubicBezTo>
                  <a:pt x="61353" y="814797"/>
                  <a:pt x="68292" y="817357"/>
                  <a:pt x="74655" y="820993"/>
                </a:cubicBezTo>
                <a:cubicBezTo>
                  <a:pt x="79785" y="823924"/>
                  <a:pt x="84789" y="827134"/>
                  <a:pt x="89403" y="830825"/>
                </a:cubicBezTo>
                <a:cubicBezTo>
                  <a:pt x="93022" y="833721"/>
                  <a:pt x="95089" y="838585"/>
                  <a:pt x="99235" y="840658"/>
                </a:cubicBezTo>
                <a:cubicBezTo>
                  <a:pt x="105278" y="843680"/>
                  <a:pt x="112304" y="844108"/>
                  <a:pt x="118900" y="845574"/>
                </a:cubicBezTo>
                <a:cubicBezTo>
                  <a:pt x="184877" y="860235"/>
                  <a:pt x="83114" y="835194"/>
                  <a:pt x="202474" y="860322"/>
                </a:cubicBezTo>
                <a:cubicBezTo>
                  <a:pt x="214148" y="862780"/>
                  <a:pt x="225030" y="868837"/>
                  <a:pt x="236887" y="870154"/>
                </a:cubicBezTo>
                <a:cubicBezTo>
                  <a:pt x="269502" y="873778"/>
                  <a:pt x="302436" y="873431"/>
                  <a:pt x="335210" y="875070"/>
                </a:cubicBezTo>
                <a:cubicBezTo>
                  <a:pt x="368783" y="889459"/>
                  <a:pt x="390820" y="900033"/>
                  <a:pt x="428616" y="909483"/>
                </a:cubicBezTo>
                <a:cubicBezTo>
                  <a:pt x="435171" y="911122"/>
                  <a:pt x="441809" y="912458"/>
                  <a:pt x="448281" y="914400"/>
                </a:cubicBezTo>
                <a:cubicBezTo>
                  <a:pt x="458208" y="917378"/>
                  <a:pt x="477777" y="924232"/>
                  <a:pt x="477777" y="924232"/>
                </a:cubicBezTo>
                <a:cubicBezTo>
                  <a:pt x="482693" y="929148"/>
                  <a:pt x="486741" y="935124"/>
                  <a:pt x="492526" y="938980"/>
                </a:cubicBezTo>
                <a:cubicBezTo>
                  <a:pt x="508504" y="949631"/>
                  <a:pt x="506044" y="941438"/>
                  <a:pt x="522022" y="938980"/>
                </a:cubicBezTo>
                <a:cubicBezTo>
                  <a:pt x="538300" y="936476"/>
                  <a:pt x="554797" y="935703"/>
                  <a:pt x="571184" y="934064"/>
                </a:cubicBezTo>
                <a:cubicBezTo>
                  <a:pt x="597131" y="908117"/>
                  <a:pt x="576249" y="931384"/>
                  <a:pt x="600681" y="894735"/>
                </a:cubicBezTo>
                <a:cubicBezTo>
                  <a:pt x="605226" y="887917"/>
                  <a:pt x="611450" y="882233"/>
                  <a:pt x="615429" y="875070"/>
                </a:cubicBezTo>
                <a:cubicBezTo>
                  <a:pt x="619714" y="867356"/>
                  <a:pt x="621677" y="858554"/>
                  <a:pt x="625261" y="850490"/>
                </a:cubicBezTo>
                <a:cubicBezTo>
                  <a:pt x="628237" y="843793"/>
                  <a:pt x="631816" y="837380"/>
                  <a:pt x="635093" y="830825"/>
                </a:cubicBezTo>
                <a:cubicBezTo>
                  <a:pt x="638371" y="807883"/>
                  <a:pt x="642052" y="784996"/>
                  <a:pt x="644926" y="762000"/>
                </a:cubicBezTo>
                <a:cubicBezTo>
                  <a:pt x="646565" y="748890"/>
                  <a:pt x="647407" y="735656"/>
                  <a:pt x="649842" y="722670"/>
                </a:cubicBezTo>
                <a:cubicBezTo>
                  <a:pt x="652332" y="709388"/>
                  <a:pt x="656397" y="696451"/>
                  <a:pt x="659674" y="683341"/>
                </a:cubicBezTo>
                <a:cubicBezTo>
                  <a:pt x="661313" y="644012"/>
                  <a:pt x="663106" y="604689"/>
                  <a:pt x="664590" y="565354"/>
                </a:cubicBezTo>
                <a:cubicBezTo>
                  <a:pt x="666383" y="517837"/>
                  <a:pt x="667606" y="470300"/>
                  <a:pt x="669506" y="422787"/>
                </a:cubicBezTo>
                <a:cubicBezTo>
                  <a:pt x="673757" y="316514"/>
                  <a:pt x="667922" y="352042"/>
                  <a:pt x="679339" y="294967"/>
                </a:cubicBezTo>
                <a:cubicBezTo>
                  <a:pt x="675077" y="248090"/>
                  <a:pt x="677320" y="251473"/>
                  <a:pt x="669506" y="216309"/>
                </a:cubicBezTo>
                <a:cubicBezTo>
                  <a:pt x="668040" y="209713"/>
                  <a:pt x="666727" y="203055"/>
                  <a:pt x="664590" y="196645"/>
                </a:cubicBezTo>
                <a:cubicBezTo>
                  <a:pt x="661799" y="188273"/>
                  <a:pt x="660721" y="178569"/>
                  <a:pt x="654758" y="172064"/>
                </a:cubicBezTo>
                <a:cubicBezTo>
                  <a:pt x="642133" y="158291"/>
                  <a:pt x="623725" y="150862"/>
                  <a:pt x="610513" y="137651"/>
                </a:cubicBezTo>
                <a:cubicBezTo>
                  <a:pt x="605597" y="132735"/>
                  <a:pt x="601983" y="126012"/>
                  <a:pt x="595764" y="122903"/>
                </a:cubicBezTo>
                <a:cubicBezTo>
                  <a:pt x="588290" y="119166"/>
                  <a:pt x="579377" y="119626"/>
                  <a:pt x="571184" y="117987"/>
                </a:cubicBezTo>
                <a:cubicBezTo>
                  <a:pt x="564629" y="119626"/>
                  <a:pt x="557846" y="120531"/>
                  <a:pt x="551519" y="122903"/>
                </a:cubicBezTo>
                <a:cubicBezTo>
                  <a:pt x="544657" y="125476"/>
                  <a:pt x="539171" y="132305"/>
                  <a:pt x="531855" y="132735"/>
                </a:cubicBezTo>
                <a:cubicBezTo>
                  <a:pt x="510526" y="133990"/>
                  <a:pt x="489248" y="129458"/>
                  <a:pt x="467945" y="127819"/>
                </a:cubicBezTo>
                <a:cubicBezTo>
                  <a:pt x="426194" y="119469"/>
                  <a:pt x="459244" y="128321"/>
                  <a:pt x="413868" y="108154"/>
                </a:cubicBezTo>
                <a:cubicBezTo>
                  <a:pt x="394401" y="99502"/>
                  <a:pt x="374573" y="91685"/>
                  <a:pt x="354874" y="83574"/>
                </a:cubicBezTo>
                <a:cubicBezTo>
                  <a:pt x="346714" y="80214"/>
                  <a:pt x="330293" y="73741"/>
                  <a:pt x="330293" y="73741"/>
                </a:cubicBezTo>
                <a:cubicBezTo>
                  <a:pt x="325377" y="68825"/>
                  <a:pt x="321330" y="62849"/>
                  <a:pt x="315545" y="58993"/>
                </a:cubicBezTo>
                <a:cubicBezTo>
                  <a:pt x="277249" y="33462"/>
                  <a:pt x="320461" y="19664"/>
                  <a:pt x="310629" y="9832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5FF1E83-8995-24C1-A422-4EF2A262EC98}"/>
              </a:ext>
            </a:extLst>
          </p:cNvPr>
          <p:cNvSpPr/>
          <p:nvPr/>
        </p:nvSpPr>
        <p:spPr bwMode="auto">
          <a:xfrm>
            <a:off x="8492320" y="1419405"/>
            <a:ext cx="277234" cy="258097"/>
          </a:xfrm>
          <a:custGeom>
            <a:avLst/>
            <a:gdLst>
              <a:gd name="connsiteX0" fmla="*/ 30432 w 369645"/>
              <a:gd name="connsiteY0" fmla="*/ 221226 h 344129"/>
              <a:gd name="connsiteX1" fmla="*/ 84509 w 369645"/>
              <a:gd name="connsiteY1" fmla="*/ 240890 h 344129"/>
              <a:gd name="connsiteX2" fmla="*/ 94342 w 369645"/>
              <a:gd name="connsiteY2" fmla="*/ 250722 h 344129"/>
              <a:gd name="connsiteX3" fmla="*/ 266406 w 369645"/>
              <a:gd name="connsiteY3" fmla="*/ 344129 h 344129"/>
              <a:gd name="connsiteX4" fmla="*/ 310651 w 369645"/>
              <a:gd name="connsiteY4" fmla="*/ 314632 h 344129"/>
              <a:gd name="connsiteX5" fmla="*/ 330316 w 369645"/>
              <a:gd name="connsiteY5" fmla="*/ 270387 h 344129"/>
              <a:gd name="connsiteX6" fmla="*/ 345064 w 369645"/>
              <a:gd name="connsiteY6" fmla="*/ 191729 h 344129"/>
              <a:gd name="connsiteX7" fmla="*/ 364729 w 369645"/>
              <a:gd name="connsiteY7" fmla="*/ 137651 h 344129"/>
              <a:gd name="connsiteX8" fmla="*/ 369645 w 369645"/>
              <a:gd name="connsiteY8" fmla="*/ 113071 h 344129"/>
              <a:gd name="connsiteX9" fmla="*/ 349980 w 369645"/>
              <a:gd name="connsiteY9" fmla="*/ 54077 h 344129"/>
              <a:gd name="connsiteX10" fmla="*/ 320483 w 369645"/>
              <a:gd name="connsiteY10" fmla="*/ 24580 h 344129"/>
              <a:gd name="connsiteX11" fmla="*/ 300819 w 369645"/>
              <a:gd name="connsiteY11" fmla="*/ 14748 h 344129"/>
              <a:gd name="connsiteX12" fmla="*/ 173000 w 369645"/>
              <a:gd name="connsiteY12" fmla="*/ 4916 h 344129"/>
              <a:gd name="connsiteX13" fmla="*/ 158251 w 369645"/>
              <a:gd name="connsiteY13" fmla="*/ 0 h 344129"/>
              <a:gd name="connsiteX14" fmla="*/ 118922 w 369645"/>
              <a:gd name="connsiteY14" fmla="*/ 4916 h 344129"/>
              <a:gd name="connsiteX15" fmla="*/ 79593 w 369645"/>
              <a:gd name="connsiteY15" fmla="*/ 34413 h 344129"/>
              <a:gd name="connsiteX16" fmla="*/ 69761 w 369645"/>
              <a:gd name="connsiteY16" fmla="*/ 49161 h 344129"/>
              <a:gd name="connsiteX17" fmla="*/ 45180 w 369645"/>
              <a:gd name="connsiteY17" fmla="*/ 88490 h 344129"/>
              <a:gd name="connsiteX18" fmla="*/ 35348 w 369645"/>
              <a:gd name="connsiteY18" fmla="*/ 108155 h 344129"/>
              <a:gd name="connsiteX19" fmla="*/ 25516 w 369645"/>
              <a:gd name="connsiteY19" fmla="*/ 122903 h 344129"/>
              <a:gd name="connsiteX20" fmla="*/ 20600 w 369645"/>
              <a:gd name="connsiteY20" fmla="*/ 137651 h 344129"/>
              <a:gd name="connsiteX21" fmla="*/ 935 w 369645"/>
              <a:gd name="connsiteY21" fmla="*/ 176980 h 344129"/>
              <a:gd name="connsiteX22" fmla="*/ 30432 w 369645"/>
              <a:gd name="connsiteY22" fmla="*/ 221226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9645" h="344129">
                <a:moveTo>
                  <a:pt x="30432" y="221226"/>
                </a:moveTo>
                <a:cubicBezTo>
                  <a:pt x="44361" y="231878"/>
                  <a:pt x="67094" y="232852"/>
                  <a:pt x="84509" y="240890"/>
                </a:cubicBezTo>
                <a:cubicBezTo>
                  <a:pt x="88717" y="242832"/>
                  <a:pt x="90378" y="248320"/>
                  <a:pt x="94342" y="250722"/>
                </a:cubicBezTo>
                <a:cubicBezTo>
                  <a:pt x="241292" y="339782"/>
                  <a:pt x="191052" y="325291"/>
                  <a:pt x="266406" y="344129"/>
                </a:cubicBezTo>
                <a:cubicBezTo>
                  <a:pt x="274594" y="339216"/>
                  <a:pt x="303423" y="323065"/>
                  <a:pt x="310651" y="314632"/>
                </a:cubicBezTo>
                <a:cubicBezTo>
                  <a:pt x="315817" y="308605"/>
                  <a:pt x="328133" y="275845"/>
                  <a:pt x="330316" y="270387"/>
                </a:cubicBezTo>
                <a:cubicBezTo>
                  <a:pt x="332958" y="254537"/>
                  <a:pt x="341696" y="200149"/>
                  <a:pt x="345064" y="191729"/>
                </a:cubicBezTo>
                <a:cubicBezTo>
                  <a:pt x="352601" y="172885"/>
                  <a:pt x="359321" y="157480"/>
                  <a:pt x="364729" y="137651"/>
                </a:cubicBezTo>
                <a:cubicBezTo>
                  <a:pt x="366928" y="129590"/>
                  <a:pt x="368006" y="121264"/>
                  <a:pt x="369645" y="113071"/>
                </a:cubicBezTo>
                <a:cubicBezTo>
                  <a:pt x="366019" y="98570"/>
                  <a:pt x="361524" y="68508"/>
                  <a:pt x="349980" y="54077"/>
                </a:cubicBezTo>
                <a:cubicBezTo>
                  <a:pt x="341294" y="43219"/>
                  <a:pt x="331341" y="33266"/>
                  <a:pt x="320483" y="24580"/>
                </a:cubicBezTo>
                <a:cubicBezTo>
                  <a:pt x="314761" y="20002"/>
                  <a:pt x="307889" y="16676"/>
                  <a:pt x="300819" y="14748"/>
                </a:cubicBezTo>
                <a:cubicBezTo>
                  <a:pt x="274059" y="7450"/>
                  <a:pt x="174335" y="4986"/>
                  <a:pt x="173000" y="4916"/>
                </a:cubicBezTo>
                <a:cubicBezTo>
                  <a:pt x="168084" y="3277"/>
                  <a:pt x="163433" y="0"/>
                  <a:pt x="158251" y="0"/>
                </a:cubicBezTo>
                <a:cubicBezTo>
                  <a:pt x="145039" y="0"/>
                  <a:pt x="131549" y="1031"/>
                  <a:pt x="118922" y="4916"/>
                </a:cubicBezTo>
                <a:cubicBezTo>
                  <a:pt x="105009" y="9197"/>
                  <a:pt x="88998" y="23127"/>
                  <a:pt x="79593" y="34413"/>
                </a:cubicBezTo>
                <a:cubicBezTo>
                  <a:pt x="75811" y="38952"/>
                  <a:pt x="72933" y="44176"/>
                  <a:pt x="69761" y="49161"/>
                </a:cubicBezTo>
                <a:cubicBezTo>
                  <a:pt x="61461" y="62204"/>
                  <a:pt x="52093" y="74662"/>
                  <a:pt x="45180" y="88490"/>
                </a:cubicBezTo>
                <a:cubicBezTo>
                  <a:pt x="41903" y="95045"/>
                  <a:pt x="38984" y="101792"/>
                  <a:pt x="35348" y="108155"/>
                </a:cubicBezTo>
                <a:cubicBezTo>
                  <a:pt x="32417" y="113285"/>
                  <a:pt x="28158" y="117618"/>
                  <a:pt x="25516" y="122903"/>
                </a:cubicBezTo>
                <a:cubicBezTo>
                  <a:pt x="23199" y="127538"/>
                  <a:pt x="22744" y="132934"/>
                  <a:pt x="20600" y="137651"/>
                </a:cubicBezTo>
                <a:cubicBezTo>
                  <a:pt x="14535" y="150994"/>
                  <a:pt x="5570" y="163075"/>
                  <a:pt x="935" y="176980"/>
                </a:cubicBezTo>
                <a:cubicBezTo>
                  <a:pt x="-4714" y="193928"/>
                  <a:pt x="16503" y="210574"/>
                  <a:pt x="30432" y="221226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52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06DBE525-5FBC-ECCD-840C-FB7D988E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75" y="109728"/>
            <a:ext cx="8224325" cy="633514"/>
          </a:xfrm>
        </p:spPr>
        <p:txBody>
          <a:bodyPr anchor="ctr">
            <a:normAutofit/>
          </a:bodyPr>
          <a:lstStyle/>
          <a:p>
            <a:pPr algn="ctr"/>
            <a:r>
              <a:rPr lang="en-US" sz="2200" dirty="0">
                <a:solidFill>
                  <a:srgbClr val="003EA5"/>
                </a:solidFill>
              </a:rPr>
              <a:t>Non-Deformed Protruding Nodule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93445D-2D1B-6221-360B-E8766E5BE8BB}"/>
              </a:ext>
            </a:extLst>
          </p:cNvPr>
          <p:cNvSpPr txBox="1"/>
          <p:nvPr/>
        </p:nvSpPr>
        <p:spPr>
          <a:xfrm>
            <a:off x="644368" y="713510"/>
            <a:ext cx="252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/>
                <a:ea typeface="+mn-ea"/>
                <a:cs typeface="+mn-cs"/>
              </a:rPr>
              <a:t>Pre-IVL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0D3347-F3B4-A2EC-3773-93D839DD2F15}"/>
              </a:ext>
            </a:extLst>
          </p:cNvPr>
          <p:cNvSpPr txBox="1"/>
          <p:nvPr/>
        </p:nvSpPr>
        <p:spPr>
          <a:xfrm>
            <a:off x="3327154" y="713512"/>
            <a:ext cx="248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/>
                <a:ea typeface="+mn-ea"/>
                <a:cs typeface="+mn-cs"/>
              </a:rPr>
              <a:t>Post-IVL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647A70-0B76-A110-25C5-0E41B6BF1154}"/>
              </a:ext>
            </a:extLst>
          </p:cNvPr>
          <p:cNvSpPr txBox="1"/>
          <p:nvPr/>
        </p:nvSpPr>
        <p:spPr>
          <a:xfrm>
            <a:off x="5921667" y="713512"/>
            <a:ext cx="248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/>
                <a:ea typeface="+mn-ea"/>
                <a:cs typeface="+mn-cs"/>
              </a:rPr>
              <a:t>Post-Stent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CB046D-2CEB-40EA-3F10-4A94C4E0C5C6}"/>
              </a:ext>
            </a:extLst>
          </p:cNvPr>
          <p:cNvGrpSpPr>
            <a:grpSpLocks noChangeAspect="1"/>
          </p:cNvGrpSpPr>
          <p:nvPr/>
        </p:nvGrpSpPr>
        <p:grpSpPr>
          <a:xfrm>
            <a:off x="923544" y="1088136"/>
            <a:ext cx="1868308" cy="3474720"/>
            <a:chOff x="446146" y="9951788"/>
            <a:chExt cx="2532888" cy="47107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E8F408-2ECD-9F0E-B1DC-F25A845A3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0" r="3365"/>
            <a:stretch/>
          </p:blipFill>
          <p:spPr>
            <a:xfrm>
              <a:off x="446146" y="12702478"/>
              <a:ext cx="2532888" cy="196003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D1B7A9D-80F2-C0E0-5721-6F12B1A167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67" r="3008"/>
            <a:stretch/>
          </p:blipFill>
          <p:spPr>
            <a:xfrm rot="5400000">
              <a:off x="340988" y="10056946"/>
              <a:ext cx="2743203" cy="2532888"/>
            </a:xfrm>
            <a:prstGeom prst="rect">
              <a:avLst/>
            </a:prstGeom>
          </p:spPr>
        </p:pic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1C2AA56-591D-4F75-21E7-25E4E7674327}"/>
                </a:ext>
              </a:extLst>
            </p:cNvPr>
            <p:cNvSpPr/>
            <p:nvPr/>
          </p:nvSpPr>
          <p:spPr>
            <a:xfrm flipV="1">
              <a:off x="1252227" y="13361782"/>
              <a:ext cx="208970" cy="1922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DA1CB77-9486-157D-EF5F-B0EE0A172C52}"/>
                </a:ext>
              </a:extLst>
            </p:cNvPr>
            <p:cNvSpPr/>
            <p:nvPr/>
          </p:nvSpPr>
          <p:spPr>
            <a:xfrm rot="20280000">
              <a:off x="1293448" y="11189183"/>
              <a:ext cx="208970" cy="1922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E38CBD-3753-42D6-7908-DE518FD62FB3}"/>
                </a:ext>
              </a:extLst>
            </p:cNvPr>
            <p:cNvSpPr txBox="1"/>
            <p:nvPr/>
          </p:nvSpPr>
          <p:spPr>
            <a:xfrm>
              <a:off x="502620" y="9961982"/>
              <a:ext cx="508759" cy="50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12C5EE-A1E9-318F-E7D7-0724C8BCD633}"/>
              </a:ext>
            </a:extLst>
          </p:cNvPr>
          <p:cNvGrpSpPr>
            <a:grpSpLocks noChangeAspect="1"/>
          </p:cNvGrpSpPr>
          <p:nvPr/>
        </p:nvGrpSpPr>
        <p:grpSpPr>
          <a:xfrm>
            <a:off x="3644082" y="1088136"/>
            <a:ext cx="1855837" cy="3474720"/>
            <a:chOff x="3391300" y="9341315"/>
            <a:chExt cx="2530367" cy="47376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C5DEAD3-66DE-821B-9701-4DFBEAEBB3F3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85"/>
            <a:stretch/>
          </p:blipFill>
          <p:spPr>
            <a:xfrm>
              <a:off x="3396441" y="12082629"/>
              <a:ext cx="2523744" cy="19963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8274D1-790D-F60A-051D-072B69309D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6" r="3007"/>
            <a:stretch/>
          </p:blipFill>
          <p:spPr>
            <a:xfrm rot="5400000">
              <a:off x="3287451" y="9450305"/>
              <a:ext cx="2743206" cy="2525226"/>
            </a:xfrm>
            <a:prstGeom prst="rect">
              <a:avLst/>
            </a:prstGeom>
          </p:spPr>
        </p:pic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C6A4784-AF59-F52D-1C6A-06AB9A0853C5}"/>
                </a:ext>
              </a:extLst>
            </p:cNvPr>
            <p:cNvSpPr/>
            <p:nvPr/>
          </p:nvSpPr>
          <p:spPr>
            <a:xfrm flipV="1">
              <a:off x="4653768" y="12808459"/>
              <a:ext cx="208970" cy="1922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BC39671-D264-702F-8EDA-EC2DABB8DF23}"/>
                </a:ext>
              </a:extLst>
            </p:cNvPr>
            <p:cNvSpPr/>
            <p:nvPr/>
          </p:nvSpPr>
          <p:spPr>
            <a:xfrm rot="20280000">
              <a:off x="4547417" y="10640722"/>
              <a:ext cx="208970" cy="1922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3C0DAF-BEBA-5D8C-2E4E-5874F8B417F4}"/>
                </a:ext>
              </a:extLst>
            </p:cNvPr>
            <p:cNvSpPr txBox="1"/>
            <p:nvPr/>
          </p:nvSpPr>
          <p:spPr>
            <a:xfrm>
              <a:off x="3391300" y="9351508"/>
              <a:ext cx="560497" cy="503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C’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ACDB699-B170-3C3A-8BED-FC0B50E8B5E7}"/>
              </a:ext>
            </a:extLst>
          </p:cNvPr>
          <p:cNvGrpSpPr>
            <a:grpSpLocks noChangeAspect="1"/>
          </p:cNvGrpSpPr>
          <p:nvPr/>
        </p:nvGrpSpPr>
        <p:grpSpPr>
          <a:xfrm>
            <a:off x="6181343" y="1088136"/>
            <a:ext cx="1897975" cy="3474720"/>
            <a:chOff x="6116152" y="9291829"/>
            <a:chExt cx="2573108" cy="47107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5F62390-18E3-BEE9-AC8A-14CD9F8A7BED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12"/>
            <a:stretch/>
          </p:blipFill>
          <p:spPr>
            <a:xfrm>
              <a:off x="6116152" y="12042519"/>
              <a:ext cx="2523744" cy="19600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63894B-7291-120D-2C29-9C67C4D470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46" r="3592"/>
            <a:stretch/>
          </p:blipFill>
          <p:spPr>
            <a:xfrm rot="5400000">
              <a:off x="6007165" y="9400816"/>
              <a:ext cx="2743202" cy="2525228"/>
            </a:xfrm>
            <a:prstGeom prst="rect">
              <a:avLst/>
            </a:prstGeom>
          </p:spPr>
        </p:pic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71C4171-07BE-440E-2457-B6632427BE4A}"/>
                </a:ext>
              </a:extLst>
            </p:cNvPr>
            <p:cNvSpPr/>
            <p:nvPr/>
          </p:nvSpPr>
          <p:spPr>
            <a:xfrm flipV="1">
              <a:off x="7353926" y="12835173"/>
              <a:ext cx="208970" cy="1922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4A16143-47CB-40BA-2AE1-59EE09A3FCEB}"/>
                </a:ext>
              </a:extLst>
            </p:cNvPr>
            <p:cNvSpPr/>
            <p:nvPr/>
          </p:nvSpPr>
          <p:spPr>
            <a:xfrm rot="20280000">
              <a:off x="7272042" y="10567305"/>
              <a:ext cx="208970" cy="1922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828F87-AEC2-1787-85DD-B6DC48F5890C}"/>
                </a:ext>
              </a:extLst>
            </p:cNvPr>
            <p:cNvSpPr txBox="1"/>
            <p:nvPr/>
          </p:nvSpPr>
          <p:spPr>
            <a:xfrm>
              <a:off x="6164312" y="9302023"/>
              <a:ext cx="664233" cy="500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C’’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3193201-8DCF-1D4F-A89E-8457F439F9EB}"/>
                </a:ext>
              </a:extLst>
            </p:cNvPr>
            <p:cNvSpPr txBox="1"/>
            <p:nvPr/>
          </p:nvSpPr>
          <p:spPr>
            <a:xfrm>
              <a:off x="7607791" y="11391673"/>
              <a:ext cx="1081469" cy="62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23%</a:t>
              </a: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714CA854-668F-5649-BF33-3388B35C2C4A}"/>
                </a:ext>
              </a:extLst>
            </p:cNvPr>
            <p:cNvSpPr/>
            <p:nvPr/>
          </p:nvSpPr>
          <p:spPr>
            <a:xfrm rot="6720000">
              <a:off x="7502552" y="11239425"/>
              <a:ext cx="91440" cy="91440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7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06DBE525-5FBC-ECCD-840C-FB7D988E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75" y="109728"/>
            <a:ext cx="8224325" cy="633514"/>
          </a:xfrm>
        </p:spPr>
        <p:txBody>
          <a:bodyPr anchor="ctr">
            <a:normAutofit/>
          </a:bodyPr>
          <a:lstStyle/>
          <a:p>
            <a:pPr algn="ctr"/>
            <a:r>
              <a:rPr lang="en-US" sz="2200" dirty="0">
                <a:solidFill>
                  <a:srgbClr val="003EA5"/>
                </a:solidFill>
              </a:rPr>
              <a:t>Non-Deformed Protruding Nodule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3A852B-388E-0222-FD89-BB27FB8EF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8992" y="2929762"/>
            <a:ext cx="2119122" cy="147002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23C7BFE-0E5B-0995-5723-A708B99015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946" y="2929762"/>
            <a:ext cx="2119122" cy="14770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16FF868-57F5-283A-717C-8A69B4F0A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924" y="2929762"/>
            <a:ext cx="2119122" cy="14700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36B1CF5-A387-7547-87EF-0B24914C81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7956" y="822960"/>
            <a:ext cx="2121194" cy="2057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28311BE-3089-C8E0-D1D6-F23A7D8CBF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909" y="822960"/>
            <a:ext cx="2121197" cy="20574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DDAAF90-86A8-679F-5450-11C2121DEE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924" y="822960"/>
            <a:ext cx="2121195" cy="2057400"/>
          </a:xfrm>
          <a:prstGeom prst="rect">
            <a:avLst/>
          </a:prstGeom>
        </p:spPr>
      </p:pic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C7325C1-D151-2F44-8449-C95FF0CB3D77}"/>
              </a:ext>
            </a:extLst>
          </p:cNvPr>
          <p:cNvSpPr/>
          <p:nvPr/>
        </p:nvSpPr>
        <p:spPr>
          <a:xfrm flipV="1">
            <a:off x="1117977" y="3431272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5C10F80E-574B-79EC-0133-7212083928A9}"/>
              </a:ext>
            </a:extLst>
          </p:cNvPr>
          <p:cNvSpPr/>
          <p:nvPr/>
        </p:nvSpPr>
        <p:spPr>
          <a:xfrm flipV="1">
            <a:off x="5489254" y="3474135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50372572-4ABE-C104-2AE4-A0D26F5E796B}"/>
              </a:ext>
            </a:extLst>
          </p:cNvPr>
          <p:cNvSpPr/>
          <p:nvPr/>
        </p:nvSpPr>
        <p:spPr>
          <a:xfrm flipV="1">
            <a:off x="7709349" y="3531285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BA923CED-B732-73A1-906F-F1C368663526}"/>
              </a:ext>
            </a:extLst>
          </p:cNvPr>
          <p:cNvSpPr/>
          <p:nvPr/>
        </p:nvSpPr>
        <p:spPr>
          <a:xfrm rot="-1320000">
            <a:off x="1532315" y="2081104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DAC60C26-49E7-9ED5-D0F4-B1E3DCE120EE}"/>
              </a:ext>
            </a:extLst>
          </p:cNvPr>
          <p:cNvSpPr/>
          <p:nvPr/>
        </p:nvSpPr>
        <p:spPr>
          <a:xfrm rot="-1320000">
            <a:off x="5832155" y="1759635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351AEF50-6AC9-B7A3-F946-ECBA7A2F24C2}"/>
              </a:ext>
            </a:extLst>
          </p:cNvPr>
          <p:cNvSpPr/>
          <p:nvPr/>
        </p:nvSpPr>
        <p:spPr>
          <a:xfrm rot="-1320000">
            <a:off x="7973669" y="1795354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CF7D0B24-E91D-887F-A92C-33A278DFB7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2737" y="2937139"/>
            <a:ext cx="2119122" cy="147002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2F878A9-883F-C679-CD1B-F12CF5E281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2737" y="830337"/>
            <a:ext cx="2121195" cy="2057400"/>
          </a:xfrm>
          <a:prstGeom prst="rect">
            <a:avLst/>
          </a:prstGeom>
        </p:spPr>
      </p:pic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82FAFD14-998A-562C-833F-AD4F2F69BF21}"/>
              </a:ext>
            </a:extLst>
          </p:cNvPr>
          <p:cNvSpPr/>
          <p:nvPr/>
        </p:nvSpPr>
        <p:spPr>
          <a:xfrm flipV="1">
            <a:off x="3311789" y="3438649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7053EBC7-44EB-2D80-6F71-4A88A4D0EEB3}"/>
              </a:ext>
            </a:extLst>
          </p:cNvPr>
          <p:cNvSpPr/>
          <p:nvPr/>
        </p:nvSpPr>
        <p:spPr>
          <a:xfrm rot="-1320000">
            <a:off x="3726127" y="2088481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852A9B5-9C69-4083-B318-312C5F376B91}"/>
              </a:ext>
            </a:extLst>
          </p:cNvPr>
          <p:cNvSpPr/>
          <p:nvPr/>
        </p:nvSpPr>
        <p:spPr bwMode="auto">
          <a:xfrm>
            <a:off x="2569906" y="1076633"/>
            <a:ext cx="1795835" cy="1202260"/>
          </a:xfrm>
          <a:custGeom>
            <a:avLst/>
            <a:gdLst>
              <a:gd name="connsiteX0" fmla="*/ 1145458 w 2394446"/>
              <a:gd name="connsiteY0" fmla="*/ 1115961 h 1603013"/>
              <a:gd name="connsiteX1" fmla="*/ 1106129 w 2394446"/>
              <a:gd name="connsiteY1" fmla="*/ 1224116 h 1603013"/>
              <a:gd name="connsiteX2" fmla="*/ 1086464 w 2394446"/>
              <a:gd name="connsiteY2" fmla="*/ 1263445 h 1603013"/>
              <a:gd name="connsiteX3" fmla="*/ 1037303 w 2394446"/>
              <a:gd name="connsiteY3" fmla="*/ 1371600 h 1603013"/>
              <a:gd name="connsiteX4" fmla="*/ 1017639 w 2394446"/>
              <a:gd name="connsiteY4" fmla="*/ 1415845 h 1603013"/>
              <a:gd name="connsiteX5" fmla="*/ 958645 w 2394446"/>
              <a:gd name="connsiteY5" fmla="*/ 1489587 h 1603013"/>
              <a:gd name="connsiteX6" fmla="*/ 889819 w 2394446"/>
              <a:gd name="connsiteY6" fmla="*/ 1533832 h 1603013"/>
              <a:gd name="connsiteX7" fmla="*/ 855406 w 2394446"/>
              <a:gd name="connsiteY7" fmla="*/ 1548580 h 1603013"/>
              <a:gd name="connsiteX8" fmla="*/ 820993 w 2394446"/>
              <a:gd name="connsiteY8" fmla="*/ 1568245 h 1603013"/>
              <a:gd name="connsiteX9" fmla="*/ 712839 w 2394446"/>
              <a:gd name="connsiteY9" fmla="*/ 1597742 h 1603013"/>
              <a:gd name="connsiteX10" fmla="*/ 634181 w 2394446"/>
              <a:gd name="connsiteY10" fmla="*/ 1578077 h 1603013"/>
              <a:gd name="connsiteX11" fmla="*/ 585019 w 2394446"/>
              <a:gd name="connsiteY11" fmla="*/ 1553496 h 1603013"/>
              <a:gd name="connsiteX12" fmla="*/ 530942 w 2394446"/>
              <a:gd name="connsiteY12" fmla="*/ 1543664 h 1603013"/>
              <a:gd name="connsiteX13" fmla="*/ 462116 w 2394446"/>
              <a:gd name="connsiteY13" fmla="*/ 1558413 h 1603013"/>
              <a:gd name="connsiteX14" fmla="*/ 432619 w 2394446"/>
              <a:gd name="connsiteY14" fmla="*/ 1573161 h 1603013"/>
              <a:gd name="connsiteX15" fmla="*/ 334297 w 2394446"/>
              <a:gd name="connsiteY15" fmla="*/ 1582993 h 1603013"/>
              <a:gd name="connsiteX16" fmla="*/ 250723 w 2394446"/>
              <a:gd name="connsiteY16" fmla="*/ 1602658 h 1603013"/>
              <a:gd name="connsiteX17" fmla="*/ 152400 w 2394446"/>
              <a:gd name="connsiteY17" fmla="*/ 1563329 h 1603013"/>
              <a:gd name="connsiteX18" fmla="*/ 88490 w 2394446"/>
              <a:gd name="connsiteY18" fmla="*/ 1465006 h 1603013"/>
              <a:gd name="connsiteX19" fmla="*/ 54077 w 2394446"/>
              <a:gd name="connsiteY19" fmla="*/ 1312606 h 1603013"/>
              <a:gd name="connsiteX20" fmla="*/ 19664 w 2394446"/>
              <a:gd name="connsiteY20" fmla="*/ 1140542 h 1603013"/>
              <a:gd name="connsiteX21" fmla="*/ 0 w 2394446"/>
              <a:gd name="connsiteY21" fmla="*/ 904567 h 1603013"/>
              <a:gd name="connsiteX22" fmla="*/ 19664 w 2394446"/>
              <a:gd name="connsiteY22" fmla="*/ 614516 h 1603013"/>
              <a:gd name="connsiteX23" fmla="*/ 34413 w 2394446"/>
              <a:gd name="connsiteY23" fmla="*/ 550606 h 1603013"/>
              <a:gd name="connsiteX24" fmla="*/ 93406 w 2394446"/>
              <a:gd name="connsiteY24" fmla="*/ 422787 h 1603013"/>
              <a:gd name="connsiteX25" fmla="*/ 176981 w 2394446"/>
              <a:gd name="connsiteY25" fmla="*/ 334296 h 1603013"/>
              <a:gd name="connsiteX26" fmla="*/ 211393 w 2394446"/>
              <a:gd name="connsiteY26" fmla="*/ 304800 h 1603013"/>
              <a:gd name="connsiteX27" fmla="*/ 304800 w 2394446"/>
              <a:gd name="connsiteY27" fmla="*/ 250722 h 1603013"/>
              <a:gd name="connsiteX28" fmla="*/ 349045 w 2394446"/>
              <a:gd name="connsiteY28" fmla="*/ 216309 h 1603013"/>
              <a:gd name="connsiteX29" fmla="*/ 457200 w 2394446"/>
              <a:gd name="connsiteY29" fmla="*/ 157316 h 1603013"/>
              <a:gd name="connsiteX30" fmla="*/ 570271 w 2394446"/>
              <a:gd name="connsiteY30" fmla="*/ 108155 h 1603013"/>
              <a:gd name="connsiteX31" fmla="*/ 688258 w 2394446"/>
              <a:gd name="connsiteY31" fmla="*/ 68825 h 1603013"/>
              <a:gd name="connsiteX32" fmla="*/ 811161 w 2394446"/>
              <a:gd name="connsiteY32" fmla="*/ 39329 h 1603013"/>
              <a:gd name="connsiteX33" fmla="*/ 929148 w 2394446"/>
              <a:gd name="connsiteY33" fmla="*/ 9832 h 1603013"/>
              <a:gd name="connsiteX34" fmla="*/ 1002890 w 2394446"/>
              <a:gd name="connsiteY34" fmla="*/ 4916 h 1603013"/>
              <a:gd name="connsiteX35" fmla="*/ 1061884 w 2394446"/>
              <a:gd name="connsiteY35" fmla="*/ 0 h 1603013"/>
              <a:gd name="connsiteX36" fmla="*/ 1194619 w 2394446"/>
              <a:gd name="connsiteY36" fmla="*/ 19664 h 1603013"/>
              <a:gd name="connsiteX37" fmla="*/ 1322439 w 2394446"/>
              <a:gd name="connsiteY37" fmla="*/ 39329 h 1603013"/>
              <a:gd name="connsiteX38" fmla="*/ 1445342 w 2394446"/>
              <a:gd name="connsiteY38" fmla="*/ 49161 h 1603013"/>
              <a:gd name="connsiteX39" fmla="*/ 1681316 w 2394446"/>
              <a:gd name="connsiteY39" fmla="*/ 78658 h 1603013"/>
              <a:gd name="connsiteX40" fmla="*/ 1725561 w 2394446"/>
              <a:gd name="connsiteY40" fmla="*/ 88490 h 1603013"/>
              <a:gd name="connsiteX41" fmla="*/ 1784555 w 2394446"/>
              <a:gd name="connsiteY41" fmla="*/ 103238 h 1603013"/>
              <a:gd name="connsiteX42" fmla="*/ 1858297 w 2394446"/>
              <a:gd name="connsiteY42" fmla="*/ 117987 h 1603013"/>
              <a:gd name="connsiteX43" fmla="*/ 1966452 w 2394446"/>
              <a:gd name="connsiteY43" fmla="*/ 152400 h 1603013"/>
              <a:gd name="connsiteX44" fmla="*/ 2020529 w 2394446"/>
              <a:gd name="connsiteY44" fmla="*/ 162232 h 1603013"/>
              <a:gd name="connsiteX45" fmla="*/ 2059858 w 2394446"/>
              <a:gd name="connsiteY45" fmla="*/ 181896 h 1603013"/>
              <a:gd name="connsiteX46" fmla="*/ 2099187 w 2394446"/>
              <a:gd name="connsiteY46" fmla="*/ 196645 h 1603013"/>
              <a:gd name="connsiteX47" fmla="*/ 2187677 w 2394446"/>
              <a:gd name="connsiteY47" fmla="*/ 250722 h 1603013"/>
              <a:gd name="connsiteX48" fmla="*/ 2236839 w 2394446"/>
              <a:gd name="connsiteY48" fmla="*/ 275303 h 1603013"/>
              <a:gd name="connsiteX49" fmla="*/ 2281084 w 2394446"/>
              <a:gd name="connsiteY49" fmla="*/ 309716 h 1603013"/>
              <a:gd name="connsiteX50" fmla="*/ 2320413 w 2394446"/>
              <a:gd name="connsiteY50" fmla="*/ 344129 h 1603013"/>
              <a:gd name="connsiteX51" fmla="*/ 2374490 w 2394446"/>
              <a:gd name="connsiteY51" fmla="*/ 422787 h 1603013"/>
              <a:gd name="connsiteX52" fmla="*/ 2389239 w 2394446"/>
              <a:gd name="connsiteY52" fmla="*/ 467032 h 1603013"/>
              <a:gd name="connsiteX53" fmla="*/ 2394155 w 2394446"/>
              <a:gd name="connsiteY53" fmla="*/ 506361 h 1603013"/>
              <a:gd name="connsiteX54" fmla="*/ 2374490 w 2394446"/>
              <a:gd name="connsiteY54" fmla="*/ 594851 h 1603013"/>
              <a:gd name="connsiteX55" fmla="*/ 2349910 w 2394446"/>
              <a:gd name="connsiteY55" fmla="*/ 639096 h 1603013"/>
              <a:gd name="connsiteX56" fmla="*/ 2212258 w 2394446"/>
              <a:gd name="connsiteY56" fmla="*/ 786580 h 1603013"/>
              <a:gd name="connsiteX57" fmla="*/ 2109019 w 2394446"/>
              <a:gd name="connsiteY57" fmla="*/ 894735 h 1603013"/>
              <a:gd name="connsiteX58" fmla="*/ 2045110 w 2394446"/>
              <a:gd name="connsiteY58" fmla="*/ 1002890 h 1603013"/>
              <a:gd name="connsiteX59" fmla="*/ 1986116 w 2394446"/>
              <a:gd name="connsiteY59" fmla="*/ 1101213 h 1603013"/>
              <a:gd name="connsiteX60" fmla="*/ 1863213 w 2394446"/>
              <a:gd name="connsiteY60" fmla="*/ 1229032 h 1603013"/>
              <a:gd name="connsiteX61" fmla="*/ 1755058 w 2394446"/>
              <a:gd name="connsiteY61" fmla="*/ 1297858 h 1603013"/>
              <a:gd name="connsiteX62" fmla="*/ 1700981 w 2394446"/>
              <a:gd name="connsiteY62" fmla="*/ 1317522 h 1603013"/>
              <a:gd name="connsiteX63" fmla="*/ 1622323 w 2394446"/>
              <a:gd name="connsiteY63" fmla="*/ 1327355 h 1603013"/>
              <a:gd name="connsiteX64" fmla="*/ 1524000 w 2394446"/>
              <a:gd name="connsiteY64" fmla="*/ 1297858 h 1603013"/>
              <a:gd name="connsiteX65" fmla="*/ 1479755 w 2394446"/>
              <a:gd name="connsiteY65" fmla="*/ 1283109 h 1603013"/>
              <a:gd name="connsiteX66" fmla="*/ 1440426 w 2394446"/>
              <a:gd name="connsiteY66" fmla="*/ 1258529 h 1603013"/>
              <a:gd name="connsiteX67" fmla="*/ 1351935 w 2394446"/>
              <a:gd name="connsiteY67" fmla="*/ 1219200 h 1603013"/>
              <a:gd name="connsiteX68" fmla="*/ 1268361 w 2394446"/>
              <a:gd name="connsiteY68" fmla="*/ 1174955 h 1603013"/>
              <a:gd name="connsiteX69" fmla="*/ 1224116 w 2394446"/>
              <a:gd name="connsiteY69" fmla="*/ 1170038 h 1603013"/>
              <a:gd name="connsiteX70" fmla="*/ 1140542 w 2394446"/>
              <a:gd name="connsiteY70" fmla="*/ 1155290 h 1603013"/>
              <a:gd name="connsiteX71" fmla="*/ 1125793 w 2394446"/>
              <a:gd name="connsiteY71" fmla="*/ 1160206 h 1603013"/>
              <a:gd name="connsiteX72" fmla="*/ 1120877 w 2394446"/>
              <a:gd name="connsiteY72" fmla="*/ 1160206 h 160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394446" h="1603013">
                <a:moveTo>
                  <a:pt x="1145458" y="1115961"/>
                </a:moveTo>
                <a:cubicBezTo>
                  <a:pt x="1071269" y="1264340"/>
                  <a:pt x="1148563" y="1096816"/>
                  <a:pt x="1106129" y="1224116"/>
                </a:cubicBezTo>
                <a:cubicBezTo>
                  <a:pt x="1101494" y="1238021"/>
                  <a:pt x="1092662" y="1250163"/>
                  <a:pt x="1086464" y="1263445"/>
                </a:cubicBezTo>
                <a:cubicBezTo>
                  <a:pt x="1069717" y="1299331"/>
                  <a:pt x="1053602" y="1335509"/>
                  <a:pt x="1037303" y="1371600"/>
                </a:cubicBezTo>
                <a:cubicBezTo>
                  <a:pt x="1030660" y="1386309"/>
                  <a:pt x="1027020" y="1402712"/>
                  <a:pt x="1017639" y="1415845"/>
                </a:cubicBezTo>
                <a:cubicBezTo>
                  <a:pt x="998809" y="1442206"/>
                  <a:pt x="982722" y="1467115"/>
                  <a:pt x="958645" y="1489587"/>
                </a:cubicBezTo>
                <a:cubicBezTo>
                  <a:pt x="934586" y="1512042"/>
                  <a:pt x="917830" y="1520904"/>
                  <a:pt x="889819" y="1533832"/>
                </a:cubicBezTo>
                <a:cubicBezTo>
                  <a:pt x="878488" y="1539062"/>
                  <a:pt x="866568" y="1542999"/>
                  <a:pt x="855406" y="1548580"/>
                </a:cubicBezTo>
                <a:cubicBezTo>
                  <a:pt x="843589" y="1554489"/>
                  <a:pt x="833339" y="1563542"/>
                  <a:pt x="820993" y="1568245"/>
                </a:cubicBezTo>
                <a:cubicBezTo>
                  <a:pt x="798691" y="1576741"/>
                  <a:pt x="741608" y="1590549"/>
                  <a:pt x="712839" y="1597742"/>
                </a:cubicBezTo>
                <a:cubicBezTo>
                  <a:pt x="670224" y="1592414"/>
                  <a:pt x="674640" y="1596058"/>
                  <a:pt x="634181" y="1578077"/>
                </a:cubicBezTo>
                <a:cubicBezTo>
                  <a:pt x="617438" y="1570636"/>
                  <a:pt x="602400" y="1559290"/>
                  <a:pt x="585019" y="1553496"/>
                </a:cubicBezTo>
                <a:cubicBezTo>
                  <a:pt x="567638" y="1547702"/>
                  <a:pt x="548968" y="1546941"/>
                  <a:pt x="530942" y="1543664"/>
                </a:cubicBezTo>
                <a:cubicBezTo>
                  <a:pt x="508000" y="1548580"/>
                  <a:pt x="484589" y="1551671"/>
                  <a:pt x="462116" y="1558413"/>
                </a:cubicBezTo>
                <a:cubicBezTo>
                  <a:pt x="451587" y="1561572"/>
                  <a:pt x="443048" y="1569685"/>
                  <a:pt x="432619" y="1573161"/>
                </a:cubicBezTo>
                <a:cubicBezTo>
                  <a:pt x="413643" y="1579486"/>
                  <a:pt x="336440" y="1582840"/>
                  <a:pt x="334297" y="1582993"/>
                </a:cubicBezTo>
                <a:cubicBezTo>
                  <a:pt x="311746" y="1590510"/>
                  <a:pt x="276390" y="1605510"/>
                  <a:pt x="250723" y="1602658"/>
                </a:cubicBezTo>
                <a:cubicBezTo>
                  <a:pt x="216416" y="1598846"/>
                  <a:pt x="182164" y="1578211"/>
                  <a:pt x="152400" y="1563329"/>
                </a:cubicBezTo>
                <a:cubicBezTo>
                  <a:pt x="129522" y="1532825"/>
                  <a:pt x="102988" y="1500593"/>
                  <a:pt x="88490" y="1465006"/>
                </a:cubicBezTo>
                <a:cubicBezTo>
                  <a:pt x="74581" y="1430865"/>
                  <a:pt x="60272" y="1347713"/>
                  <a:pt x="54077" y="1312606"/>
                </a:cubicBezTo>
                <a:cubicBezTo>
                  <a:pt x="30045" y="1176424"/>
                  <a:pt x="50561" y="1271851"/>
                  <a:pt x="19664" y="1140542"/>
                </a:cubicBezTo>
                <a:cubicBezTo>
                  <a:pt x="8332" y="953556"/>
                  <a:pt x="16992" y="1032011"/>
                  <a:pt x="0" y="904567"/>
                </a:cubicBezTo>
                <a:cubicBezTo>
                  <a:pt x="4425" y="807207"/>
                  <a:pt x="2537" y="710424"/>
                  <a:pt x="19664" y="614516"/>
                </a:cubicBezTo>
                <a:cubicBezTo>
                  <a:pt x="23507" y="592993"/>
                  <a:pt x="27499" y="571347"/>
                  <a:pt x="34413" y="550606"/>
                </a:cubicBezTo>
                <a:cubicBezTo>
                  <a:pt x="41678" y="528811"/>
                  <a:pt x="79958" y="444880"/>
                  <a:pt x="93406" y="422787"/>
                </a:cubicBezTo>
                <a:cubicBezTo>
                  <a:pt x="130578" y="361718"/>
                  <a:pt x="126161" y="375587"/>
                  <a:pt x="176981" y="334296"/>
                </a:cubicBezTo>
                <a:cubicBezTo>
                  <a:pt x="188706" y="324769"/>
                  <a:pt x="198748" y="313068"/>
                  <a:pt x="211393" y="304800"/>
                </a:cubicBezTo>
                <a:cubicBezTo>
                  <a:pt x="241505" y="285111"/>
                  <a:pt x="276401" y="272810"/>
                  <a:pt x="304800" y="250722"/>
                </a:cubicBezTo>
                <a:cubicBezTo>
                  <a:pt x="319548" y="239251"/>
                  <a:pt x="333115" y="226073"/>
                  <a:pt x="349045" y="216309"/>
                </a:cubicBezTo>
                <a:cubicBezTo>
                  <a:pt x="384058" y="194850"/>
                  <a:pt x="420934" y="176582"/>
                  <a:pt x="457200" y="157316"/>
                </a:cubicBezTo>
                <a:cubicBezTo>
                  <a:pt x="502675" y="133157"/>
                  <a:pt x="519286" y="126069"/>
                  <a:pt x="570271" y="108155"/>
                </a:cubicBezTo>
                <a:cubicBezTo>
                  <a:pt x="609384" y="94413"/>
                  <a:pt x="647946" y="78500"/>
                  <a:pt x="688258" y="68825"/>
                </a:cubicBezTo>
                <a:cubicBezTo>
                  <a:pt x="729226" y="58993"/>
                  <a:pt x="771192" y="52652"/>
                  <a:pt x="811161" y="39329"/>
                </a:cubicBezTo>
                <a:cubicBezTo>
                  <a:pt x="868419" y="20243"/>
                  <a:pt x="869568" y="16452"/>
                  <a:pt x="929148" y="9832"/>
                </a:cubicBezTo>
                <a:cubicBezTo>
                  <a:pt x="953633" y="7112"/>
                  <a:pt x="978322" y="6736"/>
                  <a:pt x="1002890" y="4916"/>
                </a:cubicBezTo>
                <a:lnTo>
                  <a:pt x="1061884" y="0"/>
                </a:lnTo>
                <a:cubicBezTo>
                  <a:pt x="1193469" y="21930"/>
                  <a:pt x="1041245" y="-2781"/>
                  <a:pt x="1194619" y="19664"/>
                </a:cubicBezTo>
                <a:cubicBezTo>
                  <a:pt x="1237273" y="25906"/>
                  <a:pt x="1279468" y="35891"/>
                  <a:pt x="1322439" y="39329"/>
                </a:cubicBezTo>
                <a:lnTo>
                  <a:pt x="1445342" y="49161"/>
                </a:lnTo>
                <a:cubicBezTo>
                  <a:pt x="1602257" y="75313"/>
                  <a:pt x="1523595" y="65514"/>
                  <a:pt x="1681316" y="78658"/>
                </a:cubicBezTo>
                <a:lnTo>
                  <a:pt x="1725561" y="88490"/>
                </a:lnTo>
                <a:cubicBezTo>
                  <a:pt x="1745280" y="93185"/>
                  <a:pt x="1764768" y="98841"/>
                  <a:pt x="1784555" y="103238"/>
                </a:cubicBezTo>
                <a:cubicBezTo>
                  <a:pt x="1809026" y="108676"/>
                  <a:pt x="1833871" y="112350"/>
                  <a:pt x="1858297" y="117987"/>
                </a:cubicBezTo>
                <a:cubicBezTo>
                  <a:pt x="2009510" y="152883"/>
                  <a:pt x="1814093" y="110847"/>
                  <a:pt x="1966452" y="152400"/>
                </a:cubicBezTo>
                <a:cubicBezTo>
                  <a:pt x="1984128" y="157221"/>
                  <a:pt x="2002503" y="158955"/>
                  <a:pt x="2020529" y="162232"/>
                </a:cubicBezTo>
                <a:cubicBezTo>
                  <a:pt x="2033639" y="168787"/>
                  <a:pt x="2046430" y="176021"/>
                  <a:pt x="2059858" y="181896"/>
                </a:cubicBezTo>
                <a:cubicBezTo>
                  <a:pt x="2072685" y="187508"/>
                  <a:pt x="2086518" y="190683"/>
                  <a:pt x="2099187" y="196645"/>
                </a:cubicBezTo>
                <a:cubicBezTo>
                  <a:pt x="2157001" y="223852"/>
                  <a:pt x="2131417" y="218150"/>
                  <a:pt x="2187677" y="250722"/>
                </a:cubicBezTo>
                <a:cubicBezTo>
                  <a:pt x="2203533" y="259902"/>
                  <a:pt x="2221348" y="265519"/>
                  <a:pt x="2236839" y="275303"/>
                </a:cubicBezTo>
                <a:cubicBezTo>
                  <a:pt x="2252636" y="285280"/>
                  <a:pt x="2266661" y="297838"/>
                  <a:pt x="2281084" y="309716"/>
                </a:cubicBezTo>
                <a:cubicBezTo>
                  <a:pt x="2294531" y="320790"/>
                  <a:pt x="2308527" y="331394"/>
                  <a:pt x="2320413" y="344129"/>
                </a:cubicBezTo>
                <a:cubicBezTo>
                  <a:pt x="2331978" y="356520"/>
                  <a:pt x="2366892" y="406642"/>
                  <a:pt x="2374490" y="422787"/>
                </a:cubicBezTo>
                <a:cubicBezTo>
                  <a:pt x="2381110" y="436853"/>
                  <a:pt x="2384323" y="452284"/>
                  <a:pt x="2389239" y="467032"/>
                </a:cubicBezTo>
                <a:cubicBezTo>
                  <a:pt x="2390878" y="480142"/>
                  <a:pt x="2395669" y="493236"/>
                  <a:pt x="2394155" y="506361"/>
                </a:cubicBezTo>
                <a:cubicBezTo>
                  <a:pt x="2390691" y="536378"/>
                  <a:pt x="2389164" y="568437"/>
                  <a:pt x="2374490" y="594851"/>
                </a:cubicBezTo>
                <a:cubicBezTo>
                  <a:pt x="2366297" y="609599"/>
                  <a:pt x="2360334" y="625830"/>
                  <a:pt x="2349910" y="639096"/>
                </a:cubicBezTo>
                <a:cubicBezTo>
                  <a:pt x="2306527" y="694310"/>
                  <a:pt x="2260982" y="737856"/>
                  <a:pt x="2212258" y="786580"/>
                </a:cubicBezTo>
                <a:cubicBezTo>
                  <a:pt x="2197576" y="801262"/>
                  <a:pt x="2124381" y="872390"/>
                  <a:pt x="2109019" y="894735"/>
                </a:cubicBezTo>
                <a:cubicBezTo>
                  <a:pt x="2085296" y="929242"/>
                  <a:pt x="2066004" y="966600"/>
                  <a:pt x="2045110" y="1002890"/>
                </a:cubicBezTo>
                <a:cubicBezTo>
                  <a:pt x="2021501" y="1043895"/>
                  <a:pt x="2014592" y="1064601"/>
                  <a:pt x="1986116" y="1101213"/>
                </a:cubicBezTo>
                <a:cubicBezTo>
                  <a:pt x="1958837" y="1136286"/>
                  <a:pt x="1884424" y="1208606"/>
                  <a:pt x="1863213" y="1229032"/>
                </a:cubicBezTo>
                <a:cubicBezTo>
                  <a:pt x="1809019" y="1281218"/>
                  <a:pt x="1823965" y="1270895"/>
                  <a:pt x="1755058" y="1297858"/>
                </a:cubicBezTo>
                <a:cubicBezTo>
                  <a:pt x="1737196" y="1304847"/>
                  <a:pt x="1719705" y="1313361"/>
                  <a:pt x="1700981" y="1317522"/>
                </a:cubicBezTo>
                <a:cubicBezTo>
                  <a:pt x="1675187" y="1323254"/>
                  <a:pt x="1622323" y="1327355"/>
                  <a:pt x="1622323" y="1327355"/>
                </a:cubicBezTo>
                <a:cubicBezTo>
                  <a:pt x="1544375" y="1311764"/>
                  <a:pt x="1600801" y="1326153"/>
                  <a:pt x="1524000" y="1297858"/>
                </a:cubicBezTo>
                <a:cubicBezTo>
                  <a:pt x="1509412" y="1292484"/>
                  <a:pt x="1493821" y="1289729"/>
                  <a:pt x="1479755" y="1283109"/>
                </a:cubicBezTo>
                <a:cubicBezTo>
                  <a:pt x="1465767" y="1276526"/>
                  <a:pt x="1454253" y="1265443"/>
                  <a:pt x="1440426" y="1258529"/>
                </a:cubicBezTo>
                <a:cubicBezTo>
                  <a:pt x="1411555" y="1244094"/>
                  <a:pt x="1380152" y="1234876"/>
                  <a:pt x="1351935" y="1219200"/>
                </a:cubicBezTo>
                <a:cubicBezTo>
                  <a:pt x="1344203" y="1214904"/>
                  <a:pt x="1279930" y="1178358"/>
                  <a:pt x="1268361" y="1174955"/>
                </a:cubicBezTo>
                <a:cubicBezTo>
                  <a:pt x="1254125" y="1170768"/>
                  <a:pt x="1238864" y="1171677"/>
                  <a:pt x="1224116" y="1170038"/>
                </a:cubicBezTo>
                <a:cubicBezTo>
                  <a:pt x="1193734" y="1162443"/>
                  <a:pt x="1172584" y="1155290"/>
                  <a:pt x="1140542" y="1155290"/>
                </a:cubicBezTo>
                <a:cubicBezTo>
                  <a:pt x="1135360" y="1155290"/>
                  <a:pt x="1130821" y="1158949"/>
                  <a:pt x="1125793" y="1160206"/>
                </a:cubicBezTo>
                <a:cubicBezTo>
                  <a:pt x="1124203" y="1160603"/>
                  <a:pt x="1122516" y="1160206"/>
                  <a:pt x="1120877" y="1160206"/>
                </a:cubicBezTo>
              </a:path>
            </a:pathLst>
          </a:cu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2E35CCA-5A7B-89B9-4004-D6126A49190A}"/>
              </a:ext>
            </a:extLst>
          </p:cNvPr>
          <p:cNvSpPr/>
          <p:nvPr/>
        </p:nvSpPr>
        <p:spPr bwMode="auto">
          <a:xfrm>
            <a:off x="7057104" y="811161"/>
            <a:ext cx="1732936" cy="943897"/>
          </a:xfrm>
          <a:custGeom>
            <a:avLst/>
            <a:gdLst>
              <a:gd name="connsiteX0" fmla="*/ 260555 w 2310581"/>
              <a:gd name="connsiteY0" fmla="*/ 1096297 h 1258529"/>
              <a:gd name="connsiteX1" fmla="*/ 324464 w 2310581"/>
              <a:gd name="connsiteY1" fmla="*/ 1115962 h 1258529"/>
              <a:gd name="connsiteX2" fmla="*/ 344129 w 2310581"/>
              <a:gd name="connsiteY2" fmla="*/ 1130710 h 1258529"/>
              <a:gd name="connsiteX3" fmla="*/ 491613 w 2310581"/>
              <a:gd name="connsiteY3" fmla="*/ 1219200 h 1258529"/>
              <a:gd name="connsiteX4" fmla="*/ 550606 w 2310581"/>
              <a:gd name="connsiteY4" fmla="*/ 1233949 h 1258529"/>
              <a:gd name="connsiteX5" fmla="*/ 658761 w 2310581"/>
              <a:gd name="connsiteY5" fmla="*/ 1248697 h 1258529"/>
              <a:gd name="connsiteX6" fmla="*/ 747252 w 2310581"/>
              <a:gd name="connsiteY6" fmla="*/ 1258529 h 1258529"/>
              <a:gd name="connsiteX7" fmla="*/ 860323 w 2310581"/>
              <a:gd name="connsiteY7" fmla="*/ 1243781 h 1258529"/>
              <a:gd name="connsiteX8" fmla="*/ 929148 w 2310581"/>
              <a:gd name="connsiteY8" fmla="*/ 1214284 h 1258529"/>
              <a:gd name="connsiteX9" fmla="*/ 968477 w 2310581"/>
              <a:gd name="connsiteY9" fmla="*/ 1204452 h 1258529"/>
              <a:gd name="connsiteX10" fmla="*/ 1002890 w 2310581"/>
              <a:gd name="connsiteY10" fmla="*/ 1189704 h 1258529"/>
              <a:gd name="connsiteX11" fmla="*/ 1042219 w 2310581"/>
              <a:gd name="connsiteY11" fmla="*/ 1184787 h 1258529"/>
              <a:gd name="connsiteX12" fmla="*/ 1071716 w 2310581"/>
              <a:gd name="connsiteY12" fmla="*/ 1174955 h 1258529"/>
              <a:gd name="connsiteX13" fmla="*/ 1125794 w 2310581"/>
              <a:gd name="connsiteY13" fmla="*/ 1155291 h 1258529"/>
              <a:gd name="connsiteX14" fmla="*/ 1170039 w 2310581"/>
              <a:gd name="connsiteY14" fmla="*/ 1150375 h 1258529"/>
              <a:gd name="connsiteX15" fmla="*/ 1219200 w 2310581"/>
              <a:gd name="connsiteY15" fmla="*/ 1140542 h 1258529"/>
              <a:gd name="connsiteX16" fmla="*/ 1297858 w 2310581"/>
              <a:gd name="connsiteY16" fmla="*/ 1145458 h 1258529"/>
              <a:gd name="connsiteX17" fmla="*/ 1337187 w 2310581"/>
              <a:gd name="connsiteY17" fmla="*/ 1155291 h 1258529"/>
              <a:gd name="connsiteX18" fmla="*/ 1435510 w 2310581"/>
              <a:gd name="connsiteY18" fmla="*/ 1170039 h 1258529"/>
              <a:gd name="connsiteX19" fmla="*/ 1469923 w 2310581"/>
              <a:gd name="connsiteY19" fmla="*/ 1165123 h 1258529"/>
              <a:gd name="connsiteX20" fmla="*/ 1509252 w 2310581"/>
              <a:gd name="connsiteY20" fmla="*/ 1160207 h 1258529"/>
              <a:gd name="connsiteX21" fmla="*/ 1548581 w 2310581"/>
              <a:gd name="connsiteY21" fmla="*/ 1140542 h 1258529"/>
              <a:gd name="connsiteX22" fmla="*/ 1637071 w 2310581"/>
              <a:gd name="connsiteY22" fmla="*/ 1101213 h 1258529"/>
              <a:gd name="connsiteX23" fmla="*/ 1705897 w 2310581"/>
              <a:gd name="connsiteY23" fmla="*/ 1061884 h 1258529"/>
              <a:gd name="connsiteX24" fmla="*/ 1779639 w 2310581"/>
              <a:gd name="connsiteY24" fmla="*/ 1027471 h 1258529"/>
              <a:gd name="connsiteX25" fmla="*/ 1922206 w 2310581"/>
              <a:gd name="connsiteY25" fmla="*/ 953729 h 1258529"/>
              <a:gd name="connsiteX26" fmla="*/ 2000864 w 2310581"/>
              <a:gd name="connsiteY26" fmla="*/ 894736 h 1258529"/>
              <a:gd name="connsiteX27" fmla="*/ 2030361 w 2310581"/>
              <a:gd name="connsiteY27" fmla="*/ 875071 h 1258529"/>
              <a:gd name="connsiteX28" fmla="*/ 2074606 w 2310581"/>
              <a:gd name="connsiteY28" fmla="*/ 835742 h 1258529"/>
              <a:gd name="connsiteX29" fmla="*/ 2168013 w 2310581"/>
              <a:gd name="connsiteY29" fmla="*/ 762000 h 1258529"/>
              <a:gd name="connsiteX30" fmla="*/ 2222090 w 2310581"/>
              <a:gd name="connsiteY30" fmla="*/ 722671 h 1258529"/>
              <a:gd name="connsiteX31" fmla="*/ 2256503 w 2310581"/>
              <a:gd name="connsiteY31" fmla="*/ 693175 h 1258529"/>
              <a:gd name="connsiteX32" fmla="*/ 2300748 w 2310581"/>
              <a:gd name="connsiteY32" fmla="*/ 629265 h 1258529"/>
              <a:gd name="connsiteX33" fmla="*/ 2310581 w 2310581"/>
              <a:gd name="connsiteY33" fmla="*/ 589936 h 1258529"/>
              <a:gd name="connsiteX34" fmla="*/ 2300748 w 2310581"/>
              <a:gd name="connsiteY34" fmla="*/ 555523 h 1258529"/>
              <a:gd name="connsiteX35" fmla="*/ 2227006 w 2310581"/>
              <a:gd name="connsiteY35" fmla="*/ 442452 h 1258529"/>
              <a:gd name="connsiteX36" fmla="*/ 2182761 w 2310581"/>
              <a:gd name="connsiteY36" fmla="*/ 417871 h 1258529"/>
              <a:gd name="connsiteX37" fmla="*/ 2094271 w 2310581"/>
              <a:gd name="connsiteY37" fmla="*/ 353962 h 1258529"/>
              <a:gd name="connsiteX38" fmla="*/ 2040194 w 2310581"/>
              <a:gd name="connsiteY38" fmla="*/ 319549 h 1258529"/>
              <a:gd name="connsiteX39" fmla="*/ 1976284 w 2310581"/>
              <a:gd name="connsiteY39" fmla="*/ 275304 h 1258529"/>
              <a:gd name="connsiteX40" fmla="*/ 1853381 w 2310581"/>
              <a:gd name="connsiteY40" fmla="*/ 216310 h 1258529"/>
              <a:gd name="connsiteX41" fmla="*/ 1740310 w 2310581"/>
              <a:gd name="connsiteY41" fmla="*/ 167149 h 1258529"/>
              <a:gd name="connsiteX42" fmla="*/ 1637071 w 2310581"/>
              <a:gd name="connsiteY42" fmla="*/ 98323 h 1258529"/>
              <a:gd name="connsiteX43" fmla="*/ 1587910 w 2310581"/>
              <a:gd name="connsiteY43" fmla="*/ 78658 h 1258529"/>
              <a:gd name="connsiteX44" fmla="*/ 1504335 w 2310581"/>
              <a:gd name="connsiteY44" fmla="*/ 44246 h 1258529"/>
              <a:gd name="connsiteX45" fmla="*/ 1401097 w 2310581"/>
              <a:gd name="connsiteY45" fmla="*/ 19665 h 1258529"/>
              <a:gd name="connsiteX46" fmla="*/ 1283110 w 2310581"/>
              <a:gd name="connsiteY46" fmla="*/ 0 h 1258529"/>
              <a:gd name="connsiteX47" fmla="*/ 1022555 w 2310581"/>
              <a:gd name="connsiteY47" fmla="*/ 4917 h 1258529"/>
              <a:gd name="connsiteX48" fmla="*/ 943897 w 2310581"/>
              <a:gd name="connsiteY48" fmla="*/ 14749 h 1258529"/>
              <a:gd name="connsiteX49" fmla="*/ 870155 w 2310581"/>
              <a:gd name="connsiteY49" fmla="*/ 19665 h 1258529"/>
              <a:gd name="connsiteX50" fmla="*/ 712839 w 2310581"/>
              <a:gd name="connsiteY50" fmla="*/ 58994 h 1258529"/>
              <a:gd name="connsiteX51" fmla="*/ 648929 w 2310581"/>
              <a:gd name="connsiteY51" fmla="*/ 78658 h 1258529"/>
              <a:gd name="connsiteX52" fmla="*/ 516194 w 2310581"/>
              <a:gd name="connsiteY52" fmla="*/ 157317 h 1258529"/>
              <a:gd name="connsiteX53" fmla="*/ 471948 w 2310581"/>
              <a:gd name="connsiteY53" fmla="*/ 186813 h 1258529"/>
              <a:gd name="connsiteX54" fmla="*/ 388374 w 2310581"/>
              <a:gd name="connsiteY54" fmla="*/ 280220 h 1258529"/>
              <a:gd name="connsiteX55" fmla="*/ 294968 w 2310581"/>
              <a:gd name="connsiteY55" fmla="*/ 393291 h 1258529"/>
              <a:gd name="connsiteX56" fmla="*/ 250723 w 2310581"/>
              <a:gd name="connsiteY56" fmla="*/ 447368 h 1258529"/>
              <a:gd name="connsiteX57" fmla="*/ 201561 w 2310581"/>
              <a:gd name="connsiteY57" fmla="*/ 506362 h 1258529"/>
              <a:gd name="connsiteX58" fmla="*/ 162232 w 2310581"/>
              <a:gd name="connsiteY58" fmla="*/ 565355 h 1258529"/>
              <a:gd name="connsiteX59" fmla="*/ 68826 w 2310581"/>
              <a:gd name="connsiteY59" fmla="*/ 693175 h 1258529"/>
              <a:gd name="connsiteX60" fmla="*/ 49161 w 2310581"/>
              <a:gd name="connsiteY60" fmla="*/ 752168 h 1258529"/>
              <a:gd name="connsiteX61" fmla="*/ 14748 w 2310581"/>
              <a:gd name="connsiteY61" fmla="*/ 825910 h 1258529"/>
              <a:gd name="connsiteX62" fmla="*/ 0 w 2310581"/>
              <a:gd name="connsiteY62" fmla="*/ 899652 h 1258529"/>
              <a:gd name="connsiteX63" fmla="*/ 9832 w 2310581"/>
              <a:gd name="connsiteY63" fmla="*/ 993058 h 1258529"/>
              <a:gd name="connsiteX64" fmla="*/ 68826 w 2310581"/>
              <a:gd name="connsiteY64" fmla="*/ 1066800 h 1258529"/>
              <a:gd name="connsiteX65" fmla="*/ 93406 w 2310581"/>
              <a:gd name="connsiteY65" fmla="*/ 1071717 h 1258529"/>
              <a:gd name="connsiteX66" fmla="*/ 117987 w 2310581"/>
              <a:gd name="connsiteY66" fmla="*/ 1081549 h 1258529"/>
              <a:gd name="connsiteX67" fmla="*/ 181897 w 2310581"/>
              <a:gd name="connsiteY67" fmla="*/ 1096297 h 1258529"/>
              <a:gd name="connsiteX68" fmla="*/ 231058 w 2310581"/>
              <a:gd name="connsiteY68" fmla="*/ 1101213 h 1258529"/>
              <a:gd name="connsiteX69" fmla="*/ 265471 w 2310581"/>
              <a:gd name="connsiteY69" fmla="*/ 1115962 h 1258529"/>
              <a:gd name="connsiteX70" fmla="*/ 260555 w 2310581"/>
              <a:gd name="connsiteY70" fmla="*/ 1096297 h 125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310581" h="1258529">
                <a:moveTo>
                  <a:pt x="260555" y="1096297"/>
                </a:moveTo>
                <a:cubicBezTo>
                  <a:pt x="270387" y="1096297"/>
                  <a:pt x="303854" y="1107476"/>
                  <a:pt x="324464" y="1115962"/>
                </a:cubicBezTo>
                <a:cubicBezTo>
                  <a:pt x="332040" y="1119082"/>
                  <a:pt x="337158" y="1126404"/>
                  <a:pt x="344129" y="1130710"/>
                </a:cubicBezTo>
                <a:cubicBezTo>
                  <a:pt x="392907" y="1160837"/>
                  <a:pt x="440334" y="1193561"/>
                  <a:pt x="491613" y="1219200"/>
                </a:cubicBezTo>
                <a:cubicBezTo>
                  <a:pt x="509743" y="1228265"/>
                  <a:pt x="530762" y="1229815"/>
                  <a:pt x="550606" y="1233949"/>
                </a:cubicBezTo>
                <a:cubicBezTo>
                  <a:pt x="600754" y="1244397"/>
                  <a:pt x="610490" y="1243525"/>
                  <a:pt x="658761" y="1248697"/>
                </a:cubicBezTo>
                <a:lnTo>
                  <a:pt x="747252" y="1258529"/>
                </a:lnTo>
                <a:cubicBezTo>
                  <a:pt x="790366" y="1255655"/>
                  <a:pt x="821290" y="1257975"/>
                  <a:pt x="860323" y="1243781"/>
                </a:cubicBezTo>
                <a:cubicBezTo>
                  <a:pt x="883780" y="1235251"/>
                  <a:pt x="904933" y="1220338"/>
                  <a:pt x="929148" y="1214284"/>
                </a:cubicBezTo>
                <a:cubicBezTo>
                  <a:pt x="942258" y="1211007"/>
                  <a:pt x="955657" y="1208725"/>
                  <a:pt x="968477" y="1204452"/>
                </a:cubicBezTo>
                <a:cubicBezTo>
                  <a:pt x="980317" y="1200506"/>
                  <a:pt x="990831" y="1192920"/>
                  <a:pt x="1002890" y="1189704"/>
                </a:cubicBezTo>
                <a:cubicBezTo>
                  <a:pt x="1015656" y="1186300"/>
                  <a:pt x="1029109" y="1186426"/>
                  <a:pt x="1042219" y="1184787"/>
                </a:cubicBezTo>
                <a:cubicBezTo>
                  <a:pt x="1052051" y="1181510"/>
                  <a:pt x="1061976" y="1178497"/>
                  <a:pt x="1071716" y="1174955"/>
                </a:cubicBezTo>
                <a:cubicBezTo>
                  <a:pt x="1087247" y="1169307"/>
                  <a:pt x="1109855" y="1158479"/>
                  <a:pt x="1125794" y="1155291"/>
                </a:cubicBezTo>
                <a:cubicBezTo>
                  <a:pt x="1140345" y="1152381"/>
                  <a:pt x="1155382" y="1152689"/>
                  <a:pt x="1170039" y="1150375"/>
                </a:cubicBezTo>
                <a:cubicBezTo>
                  <a:pt x="1186546" y="1147769"/>
                  <a:pt x="1202813" y="1143820"/>
                  <a:pt x="1219200" y="1140542"/>
                </a:cubicBezTo>
                <a:cubicBezTo>
                  <a:pt x="1245419" y="1142181"/>
                  <a:pt x="1271790" y="1142199"/>
                  <a:pt x="1297858" y="1145458"/>
                </a:cubicBezTo>
                <a:cubicBezTo>
                  <a:pt x="1311267" y="1147134"/>
                  <a:pt x="1323996" y="1152359"/>
                  <a:pt x="1337187" y="1155291"/>
                </a:cubicBezTo>
                <a:cubicBezTo>
                  <a:pt x="1390618" y="1167165"/>
                  <a:pt x="1381426" y="1164631"/>
                  <a:pt x="1435510" y="1170039"/>
                </a:cubicBezTo>
                <a:lnTo>
                  <a:pt x="1469923" y="1165123"/>
                </a:lnTo>
                <a:cubicBezTo>
                  <a:pt x="1483019" y="1163377"/>
                  <a:pt x="1496642" y="1164148"/>
                  <a:pt x="1509252" y="1160207"/>
                </a:cubicBezTo>
                <a:cubicBezTo>
                  <a:pt x="1523242" y="1155835"/>
                  <a:pt x="1535273" y="1146684"/>
                  <a:pt x="1548581" y="1140542"/>
                </a:cubicBezTo>
                <a:cubicBezTo>
                  <a:pt x="1577889" y="1127015"/>
                  <a:pt x="1609045" y="1117228"/>
                  <a:pt x="1637071" y="1101213"/>
                </a:cubicBezTo>
                <a:cubicBezTo>
                  <a:pt x="1660013" y="1088103"/>
                  <a:pt x="1681610" y="1072292"/>
                  <a:pt x="1705897" y="1061884"/>
                </a:cubicBezTo>
                <a:cubicBezTo>
                  <a:pt x="1783879" y="1028464"/>
                  <a:pt x="1693800" y="1067866"/>
                  <a:pt x="1779639" y="1027471"/>
                </a:cubicBezTo>
                <a:cubicBezTo>
                  <a:pt x="1830673" y="1003455"/>
                  <a:pt x="1873225" y="990465"/>
                  <a:pt x="1922206" y="953729"/>
                </a:cubicBezTo>
                <a:cubicBezTo>
                  <a:pt x="1948425" y="934065"/>
                  <a:pt x="1973594" y="912916"/>
                  <a:pt x="2000864" y="894736"/>
                </a:cubicBezTo>
                <a:cubicBezTo>
                  <a:pt x="2010696" y="888181"/>
                  <a:pt x="2021133" y="882453"/>
                  <a:pt x="2030361" y="875071"/>
                </a:cubicBezTo>
                <a:cubicBezTo>
                  <a:pt x="2045770" y="862744"/>
                  <a:pt x="2059358" y="848267"/>
                  <a:pt x="2074606" y="835742"/>
                </a:cubicBezTo>
                <a:cubicBezTo>
                  <a:pt x="2105259" y="810562"/>
                  <a:pt x="2136531" y="786136"/>
                  <a:pt x="2168013" y="762000"/>
                </a:cubicBezTo>
                <a:cubicBezTo>
                  <a:pt x="2185701" y="748439"/>
                  <a:pt x="2205167" y="737176"/>
                  <a:pt x="2222090" y="722671"/>
                </a:cubicBezTo>
                <a:cubicBezTo>
                  <a:pt x="2233561" y="712839"/>
                  <a:pt x="2246771" y="704731"/>
                  <a:pt x="2256503" y="693175"/>
                </a:cubicBezTo>
                <a:cubicBezTo>
                  <a:pt x="2273193" y="673356"/>
                  <a:pt x="2300748" y="629265"/>
                  <a:pt x="2300748" y="629265"/>
                </a:cubicBezTo>
                <a:cubicBezTo>
                  <a:pt x="2304026" y="616155"/>
                  <a:pt x="2310581" y="603449"/>
                  <a:pt x="2310581" y="589936"/>
                </a:cubicBezTo>
                <a:cubicBezTo>
                  <a:pt x="2310581" y="578006"/>
                  <a:pt x="2304306" y="566910"/>
                  <a:pt x="2300748" y="555523"/>
                </a:cubicBezTo>
                <a:cubicBezTo>
                  <a:pt x="2286499" y="509926"/>
                  <a:pt x="2276576" y="469991"/>
                  <a:pt x="2227006" y="442452"/>
                </a:cubicBezTo>
                <a:cubicBezTo>
                  <a:pt x="2212258" y="434258"/>
                  <a:pt x="2196799" y="427230"/>
                  <a:pt x="2182761" y="417871"/>
                </a:cubicBezTo>
                <a:cubicBezTo>
                  <a:pt x="2152487" y="397688"/>
                  <a:pt x="2124224" y="374619"/>
                  <a:pt x="2094271" y="353962"/>
                </a:cubicBezTo>
                <a:cubicBezTo>
                  <a:pt x="2076682" y="341832"/>
                  <a:pt x="2057972" y="331401"/>
                  <a:pt x="2040194" y="319549"/>
                </a:cubicBezTo>
                <a:cubicBezTo>
                  <a:pt x="2018635" y="305177"/>
                  <a:pt x="1999643" y="286516"/>
                  <a:pt x="1976284" y="275304"/>
                </a:cubicBezTo>
                <a:cubicBezTo>
                  <a:pt x="1935316" y="255639"/>
                  <a:pt x="1894674" y="235283"/>
                  <a:pt x="1853381" y="216310"/>
                </a:cubicBezTo>
                <a:cubicBezTo>
                  <a:pt x="1845993" y="212915"/>
                  <a:pt x="1748829" y="173774"/>
                  <a:pt x="1740310" y="167149"/>
                </a:cubicBezTo>
                <a:cubicBezTo>
                  <a:pt x="1696594" y="133148"/>
                  <a:pt x="1689662" y="124619"/>
                  <a:pt x="1637071" y="98323"/>
                </a:cubicBezTo>
                <a:cubicBezTo>
                  <a:pt x="1621285" y="90430"/>
                  <a:pt x="1604176" y="85507"/>
                  <a:pt x="1587910" y="78658"/>
                </a:cubicBezTo>
                <a:cubicBezTo>
                  <a:pt x="1553497" y="64168"/>
                  <a:pt x="1539147" y="55239"/>
                  <a:pt x="1504335" y="44246"/>
                </a:cubicBezTo>
                <a:cubicBezTo>
                  <a:pt x="1445034" y="25519"/>
                  <a:pt x="1458832" y="32786"/>
                  <a:pt x="1401097" y="19665"/>
                </a:cubicBezTo>
                <a:cubicBezTo>
                  <a:pt x="1310621" y="-897"/>
                  <a:pt x="1374314" y="7602"/>
                  <a:pt x="1283110" y="0"/>
                </a:cubicBezTo>
                <a:cubicBezTo>
                  <a:pt x="1196258" y="1639"/>
                  <a:pt x="1109340" y="1144"/>
                  <a:pt x="1022555" y="4917"/>
                </a:cubicBezTo>
                <a:cubicBezTo>
                  <a:pt x="996157" y="6065"/>
                  <a:pt x="970198" y="12204"/>
                  <a:pt x="943897" y="14749"/>
                </a:cubicBezTo>
                <a:cubicBezTo>
                  <a:pt x="919376" y="17122"/>
                  <a:pt x="894736" y="18026"/>
                  <a:pt x="870155" y="19665"/>
                </a:cubicBezTo>
                <a:cubicBezTo>
                  <a:pt x="817716" y="32775"/>
                  <a:pt x="764501" y="43098"/>
                  <a:pt x="712839" y="58994"/>
                </a:cubicBezTo>
                <a:cubicBezTo>
                  <a:pt x="691536" y="65549"/>
                  <a:pt x="668865" y="68690"/>
                  <a:pt x="648929" y="78658"/>
                </a:cubicBezTo>
                <a:cubicBezTo>
                  <a:pt x="602928" y="101658"/>
                  <a:pt x="560079" y="130499"/>
                  <a:pt x="516194" y="157317"/>
                </a:cubicBezTo>
                <a:cubicBezTo>
                  <a:pt x="501069" y="166560"/>
                  <a:pt x="483767" y="173603"/>
                  <a:pt x="471948" y="186813"/>
                </a:cubicBezTo>
                <a:cubicBezTo>
                  <a:pt x="444090" y="217949"/>
                  <a:pt x="415814" y="248715"/>
                  <a:pt x="388374" y="280220"/>
                </a:cubicBezTo>
                <a:cubicBezTo>
                  <a:pt x="369134" y="302310"/>
                  <a:pt x="314631" y="369259"/>
                  <a:pt x="294968" y="393291"/>
                </a:cubicBezTo>
                <a:lnTo>
                  <a:pt x="250723" y="447368"/>
                </a:lnTo>
                <a:cubicBezTo>
                  <a:pt x="234420" y="467103"/>
                  <a:pt x="215760" y="485063"/>
                  <a:pt x="201561" y="506362"/>
                </a:cubicBezTo>
                <a:cubicBezTo>
                  <a:pt x="188451" y="526026"/>
                  <a:pt x="176555" y="546556"/>
                  <a:pt x="162232" y="565355"/>
                </a:cubicBezTo>
                <a:cubicBezTo>
                  <a:pt x="127252" y="611266"/>
                  <a:pt x="89240" y="631935"/>
                  <a:pt x="68826" y="693175"/>
                </a:cubicBezTo>
                <a:cubicBezTo>
                  <a:pt x="62271" y="712839"/>
                  <a:pt x="56327" y="732718"/>
                  <a:pt x="49161" y="752168"/>
                </a:cubicBezTo>
                <a:cubicBezTo>
                  <a:pt x="39581" y="778170"/>
                  <a:pt x="27144" y="801119"/>
                  <a:pt x="14748" y="825910"/>
                </a:cubicBezTo>
                <a:cubicBezTo>
                  <a:pt x="10067" y="844634"/>
                  <a:pt x="0" y="879170"/>
                  <a:pt x="0" y="899652"/>
                </a:cubicBezTo>
                <a:cubicBezTo>
                  <a:pt x="0" y="902256"/>
                  <a:pt x="4053" y="975723"/>
                  <a:pt x="9832" y="993058"/>
                </a:cubicBezTo>
                <a:cubicBezTo>
                  <a:pt x="17477" y="1015991"/>
                  <a:pt x="47985" y="1062631"/>
                  <a:pt x="68826" y="1066800"/>
                </a:cubicBezTo>
                <a:cubicBezTo>
                  <a:pt x="77019" y="1068439"/>
                  <a:pt x="85403" y="1069316"/>
                  <a:pt x="93406" y="1071717"/>
                </a:cubicBezTo>
                <a:cubicBezTo>
                  <a:pt x="101859" y="1074253"/>
                  <a:pt x="109552" y="1078954"/>
                  <a:pt x="117987" y="1081549"/>
                </a:cubicBezTo>
                <a:cubicBezTo>
                  <a:pt x="126335" y="1084118"/>
                  <a:pt x="168235" y="1094475"/>
                  <a:pt x="181897" y="1096297"/>
                </a:cubicBezTo>
                <a:cubicBezTo>
                  <a:pt x="198221" y="1098474"/>
                  <a:pt x="214671" y="1099574"/>
                  <a:pt x="231058" y="1101213"/>
                </a:cubicBezTo>
                <a:cubicBezTo>
                  <a:pt x="242451" y="1105011"/>
                  <a:pt x="255750" y="1108671"/>
                  <a:pt x="265471" y="1115962"/>
                </a:cubicBezTo>
                <a:cubicBezTo>
                  <a:pt x="266782" y="1116945"/>
                  <a:pt x="250723" y="1096297"/>
                  <a:pt x="260555" y="1096297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826432B1-3633-D834-24E9-C52B8BCE08AF}"/>
              </a:ext>
            </a:extLst>
          </p:cNvPr>
          <p:cNvSpPr/>
          <p:nvPr/>
        </p:nvSpPr>
        <p:spPr bwMode="auto">
          <a:xfrm>
            <a:off x="4807974" y="766916"/>
            <a:ext cx="1729249" cy="1205681"/>
          </a:xfrm>
          <a:custGeom>
            <a:avLst/>
            <a:gdLst>
              <a:gd name="connsiteX0" fmla="*/ 1130710 w 2305665"/>
              <a:gd name="connsiteY0" fmla="*/ 1145458 h 1607574"/>
              <a:gd name="connsiteX1" fmla="*/ 1322439 w 2305665"/>
              <a:gd name="connsiteY1" fmla="*/ 1150374 h 1607574"/>
              <a:gd name="connsiteX2" fmla="*/ 1504336 w 2305665"/>
              <a:gd name="connsiteY2" fmla="*/ 1170039 h 1607574"/>
              <a:gd name="connsiteX3" fmla="*/ 1548581 w 2305665"/>
              <a:gd name="connsiteY3" fmla="*/ 1179871 h 1607574"/>
              <a:gd name="connsiteX4" fmla="*/ 1686233 w 2305665"/>
              <a:gd name="connsiteY4" fmla="*/ 1165122 h 1607574"/>
              <a:gd name="connsiteX5" fmla="*/ 1799303 w 2305665"/>
              <a:gd name="connsiteY5" fmla="*/ 1120877 h 1607574"/>
              <a:gd name="connsiteX6" fmla="*/ 1853381 w 2305665"/>
              <a:gd name="connsiteY6" fmla="*/ 1091380 h 1607574"/>
              <a:gd name="connsiteX7" fmla="*/ 1976284 w 2305665"/>
              <a:gd name="connsiteY7" fmla="*/ 1047135 h 1607574"/>
              <a:gd name="connsiteX8" fmla="*/ 2025445 w 2305665"/>
              <a:gd name="connsiteY8" fmla="*/ 1017639 h 1607574"/>
              <a:gd name="connsiteX9" fmla="*/ 2079523 w 2305665"/>
              <a:gd name="connsiteY9" fmla="*/ 997974 h 1607574"/>
              <a:gd name="connsiteX10" fmla="*/ 2187678 w 2305665"/>
              <a:gd name="connsiteY10" fmla="*/ 938980 h 1607574"/>
              <a:gd name="connsiteX11" fmla="*/ 2290916 w 2305665"/>
              <a:gd name="connsiteY11" fmla="*/ 855406 h 1607574"/>
              <a:gd name="connsiteX12" fmla="*/ 2305665 w 2305665"/>
              <a:gd name="connsiteY12" fmla="*/ 820993 h 1607574"/>
              <a:gd name="connsiteX13" fmla="*/ 2290916 w 2305665"/>
              <a:gd name="connsiteY13" fmla="*/ 722671 h 1607574"/>
              <a:gd name="connsiteX14" fmla="*/ 2266336 w 2305665"/>
              <a:gd name="connsiteY14" fmla="*/ 673510 h 1607574"/>
              <a:gd name="connsiteX15" fmla="*/ 2207342 w 2305665"/>
              <a:gd name="connsiteY15" fmla="*/ 555522 h 1607574"/>
              <a:gd name="connsiteX16" fmla="*/ 2109020 w 2305665"/>
              <a:gd name="connsiteY16" fmla="*/ 437535 h 1607574"/>
              <a:gd name="connsiteX17" fmla="*/ 2015613 w 2305665"/>
              <a:gd name="connsiteY17" fmla="*/ 329380 h 1607574"/>
              <a:gd name="connsiteX18" fmla="*/ 1976284 w 2305665"/>
              <a:gd name="connsiteY18" fmla="*/ 304800 h 1607574"/>
              <a:gd name="connsiteX19" fmla="*/ 1941871 w 2305665"/>
              <a:gd name="connsiteY19" fmla="*/ 280219 h 1607574"/>
              <a:gd name="connsiteX20" fmla="*/ 1897626 w 2305665"/>
              <a:gd name="connsiteY20" fmla="*/ 260555 h 1607574"/>
              <a:gd name="connsiteX21" fmla="*/ 1774723 w 2305665"/>
              <a:gd name="connsiteY21" fmla="*/ 176980 h 1607574"/>
              <a:gd name="connsiteX22" fmla="*/ 1641987 w 2305665"/>
              <a:gd name="connsiteY22" fmla="*/ 122903 h 1607574"/>
              <a:gd name="connsiteX23" fmla="*/ 1553497 w 2305665"/>
              <a:gd name="connsiteY23" fmla="*/ 108155 h 1607574"/>
              <a:gd name="connsiteX24" fmla="*/ 1504336 w 2305665"/>
              <a:gd name="connsiteY24" fmla="*/ 98322 h 1607574"/>
              <a:gd name="connsiteX25" fmla="*/ 1415845 w 2305665"/>
              <a:gd name="connsiteY25" fmla="*/ 78658 h 1607574"/>
              <a:gd name="connsiteX26" fmla="*/ 1371600 w 2305665"/>
              <a:gd name="connsiteY26" fmla="*/ 73742 h 1607574"/>
              <a:gd name="connsiteX27" fmla="*/ 1317523 w 2305665"/>
              <a:gd name="connsiteY27" fmla="*/ 63910 h 1607574"/>
              <a:gd name="connsiteX28" fmla="*/ 1199536 w 2305665"/>
              <a:gd name="connsiteY28" fmla="*/ 34413 h 1607574"/>
              <a:gd name="connsiteX29" fmla="*/ 1140542 w 2305665"/>
              <a:gd name="connsiteY29" fmla="*/ 24580 h 1607574"/>
              <a:gd name="connsiteX30" fmla="*/ 1071716 w 2305665"/>
              <a:gd name="connsiteY30" fmla="*/ 14748 h 1607574"/>
              <a:gd name="connsiteX31" fmla="*/ 1002891 w 2305665"/>
              <a:gd name="connsiteY31" fmla="*/ 0 h 1607574"/>
              <a:gd name="connsiteX32" fmla="*/ 943897 w 2305665"/>
              <a:gd name="connsiteY32" fmla="*/ 4916 h 1607574"/>
              <a:gd name="connsiteX33" fmla="*/ 870155 w 2305665"/>
              <a:gd name="connsiteY33" fmla="*/ 9832 h 1607574"/>
              <a:gd name="connsiteX34" fmla="*/ 801329 w 2305665"/>
              <a:gd name="connsiteY34" fmla="*/ 34413 h 1607574"/>
              <a:gd name="connsiteX35" fmla="*/ 619433 w 2305665"/>
              <a:gd name="connsiteY35" fmla="*/ 127819 h 1607574"/>
              <a:gd name="connsiteX36" fmla="*/ 570271 w 2305665"/>
              <a:gd name="connsiteY36" fmla="*/ 162232 h 1607574"/>
              <a:gd name="connsiteX37" fmla="*/ 526026 w 2305665"/>
              <a:gd name="connsiteY37" fmla="*/ 206477 h 1607574"/>
              <a:gd name="connsiteX38" fmla="*/ 442452 w 2305665"/>
              <a:gd name="connsiteY38" fmla="*/ 280219 h 1607574"/>
              <a:gd name="connsiteX39" fmla="*/ 368710 w 2305665"/>
              <a:gd name="connsiteY39" fmla="*/ 349045 h 1607574"/>
              <a:gd name="connsiteX40" fmla="*/ 339213 w 2305665"/>
              <a:gd name="connsiteY40" fmla="*/ 393290 h 1607574"/>
              <a:gd name="connsiteX41" fmla="*/ 299884 w 2305665"/>
              <a:gd name="connsiteY41" fmla="*/ 437535 h 1607574"/>
              <a:gd name="connsiteX42" fmla="*/ 265471 w 2305665"/>
              <a:gd name="connsiteY42" fmla="*/ 481780 h 1607574"/>
              <a:gd name="connsiteX43" fmla="*/ 191729 w 2305665"/>
              <a:gd name="connsiteY43" fmla="*/ 565355 h 1607574"/>
              <a:gd name="connsiteX44" fmla="*/ 172065 w 2305665"/>
              <a:gd name="connsiteY44" fmla="*/ 604684 h 1607574"/>
              <a:gd name="connsiteX45" fmla="*/ 142568 w 2305665"/>
              <a:gd name="connsiteY45" fmla="*/ 644013 h 1607574"/>
              <a:gd name="connsiteX46" fmla="*/ 122903 w 2305665"/>
              <a:gd name="connsiteY46" fmla="*/ 693174 h 1607574"/>
              <a:gd name="connsiteX47" fmla="*/ 73742 w 2305665"/>
              <a:gd name="connsiteY47" fmla="*/ 786580 h 1607574"/>
              <a:gd name="connsiteX48" fmla="*/ 44245 w 2305665"/>
              <a:gd name="connsiteY48" fmla="*/ 904568 h 1607574"/>
              <a:gd name="connsiteX49" fmla="*/ 29497 w 2305665"/>
              <a:gd name="connsiteY49" fmla="*/ 953729 h 1607574"/>
              <a:gd name="connsiteX50" fmla="*/ 14749 w 2305665"/>
              <a:gd name="connsiteY50" fmla="*/ 1106129 h 1607574"/>
              <a:gd name="connsiteX51" fmla="*/ 9833 w 2305665"/>
              <a:gd name="connsiteY51" fmla="*/ 1189703 h 1607574"/>
              <a:gd name="connsiteX52" fmla="*/ 4916 w 2305665"/>
              <a:gd name="connsiteY52" fmla="*/ 1238864 h 1607574"/>
              <a:gd name="connsiteX53" fmla="*/ 0 w 2305665"/>
              <a:gd name="connsiteY53" fmla="*/ 1292942 h 1607574"/>
              <a:gd name="connsiteX54" fmla="*/ 9833 w 2305665"/>
              <a:gd name="connsiteY54" fmla="*/ 1376516 h 1607574"/>
              <a:gd name="connsiteX55" fmla="*/ 24581 w 2305665"/>
              <a:gd name="connsiteY55" fmla="*/ 1479755 h 1607574"/>
              <a:gd name="connsiteX56" fmla="*/ 29497 w 2305665"/>
              <a:gd name="connsiteY56" fmla="*/ 1504335 h 1607574"/>
              <a:gd name="connsiteX57" fmla="*/ 58994 w 2305665"/>
              <a:gd name="connsiteY57" fmla="*/ 1553497 h 1607574"/>
              <a:gd name="connsiteX58" fmla="*/ 103239 w 2305665"/>
              <a:gd name="connsiteY58" fmla="*/ 1582993 h 1607574"/>
              <a:gd name="connsiteX59" fmla="*/ 127820 w 2305665"/>
              <a:gd name="connsiteY59" fmla="*/ 1592826 h 1607574"/>
              <a:gd name="connsiteX60" fmla="*/ 157316 w 2305665"/>
              <a:gd name="connsiteY60" fmla="*/ 1597742 h 1607574"/>
              <a:gd name="connsiteX61" fmla="*/ 231058 w 2305665"/>
              <a:gd name="connsiteY61" fmla="*/ 1607574 h 1607574"/>
              <a:gd name="connsiteX62" fmla="*/ 368710 w 2305665"/>
              <a:gd name="connsiteY62" fmla="*/ 1592826 h 1607574"/>
              <a:gd name="connsiteX63" fmla="*/ 408039 w 2305665"/>
              <a:gd name="connsiteY63" fmla="*/ 1578077 h 1607574"/>
              <a:gd name="connsiteX64" fmla="*/ 486697 w 2305665"/>
              <a:gd name="connsiteY64" fmla="*/ 1558413 h 1607574"/>
              <a:gd name="connsiteX65" fmla="*/ 550607 w 2305665"/>
              <a:gd name="connsiteY65" fmla="*/ 1514168 h 1607574"/>
              <a:gd name="connsiteX66" fmla="*/ 589936 w 2305665"/>
              <a:gd name="connsiteY66" fmla="*/ 1484671 h 1607574"/>
              <a:gd name="connsiteX67" fmla="*/ 673510 w 2305665"/>
              <a:gd name="connsiteY67" fmla="*/ 1415845 h 1607574"/>
              <a:gd name="connsiteX68" fmla="*/ 757084 w 2305665"/>
              <a:gd name="connsiteY68" fmla="*/ 1376516 h 1607574"/>
              <a:gd name="connsiteX69" fmla="*/ 791497 w 2305665"/>
              <a:gd name="connsiteY69" fmla="*/ 1361768 h 1607574"/>
              <a:gd name="connsiteX70" fmla="*/ 860323 w 2305665"/>
              <a:gd name="connsiteY70" fmla="*/ 1327355 h 1607574"/>
              <a:gd name="connsiteX71" fmla="*/ 889820 w 2305665"/>
              <a:gd name="connsiteY71" fmla="*/ 1322439 h 1607574"/>
              <a:gd name="connsiteX72" fmla="*/ 963562 w 2305665"/>
              <a:gd name="connsiteY72" fmla="*/ 1312606 h 1607574"/>
              <a:gd name="connsiteX73" fmla="*/ 997974 w 2305665"/>
              <a:gd name="connsiteY73" fmla="*/ 1302774 h 1607574"/>
              <a:gd name="connsiteX74" fmla="*/ 1027471 w 2305665"/>
              <a:gd name="connsiteY74" fmla="*/ 1297858 h 1607574"/>
              <a:gd name="connsiteX75" fmla="*/ 1091381 w 2305665"/>
              <a:gd name="connsiteY75" fmla="*/ 1268361 h 1607574"/>
              <a:gd name="connsiteX76" fmla="*/ 1106129 w 2305665"/>
              <a:gd name="connsiteY76" fmla="*/ 1238864 h 1607574"/>
              <a:gd name="connsiteX77" fmla="*/ 1120878 w 2305665"/>
              <a:gd name="connsiteY77" fmla="*/ 1214284 h 1607574"/>
              <a:gd name="connsiteX78" fmla="*/ 1130710 w 2305665"/>
              <a:gd name="connsiteY78" fmla="*/ 1184787 h 1607574"/>
              <a:gd name="connsiteX79" fmla="*/ 1160207 w 2305665"/>
              <a:gd name="connsiteY79" fmla="*/ 1155290 h 1607574"/>
              <a:gd name="connsiteX80" fmla="*/ 1130710 w 2305665"/>
              <a:gd name="connsiteY80" fmla="*/ 1145458 h 160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305665" h="1607574">
                <a:moveTo>
                  <a:pt x="1130710" y="1145458"/>
                </a:moveTo>
                <a:cubicBezTo>
                  <a:pt x="1244706" y="1107458"/>
                  <a:pt x="1142588" y="1130930"/>
                  <a:pt x="1322439" y="1150374"/>
                </a:cubicBezTo>
                <a:lnTo>
                  <a:pt x="1504336" y="1170039"/>
                </a:lnTo>
                <a:cubicBezTo>
                  <a:pt x="1519084" y="1173316"/>
                  <a:pt x="1533478" y="1180279"/>
                  <a:pt x="1548581" y="1179871"/>
                </a:cubicBezTo>
                <a:cubicBezTo>
                  <a:pt x="1594711" y="1178624"/>
                  <a:pt x="1686233" y="1165122"/>
                  <a:pt x="1686233" y="1165122"/>
                </a:cubicBezTo>
                <a:cubicBezTo>
                  <a:pt x="1894839" y="1060821"/>
                  <a:pt x="1611070" y="1197883"/>
                  <a:pt x="1799303" y="1120877"/>
                </a:cubicBezTo>
                <a:cubicBezTo>
                  <a:pt x="1818307" y="1113102"/>
                  <a:pt x="1834427" y="1099277"/>
                  <a:pt x="1853381" y="1091380"/>
                </a:cubicBezTo>
                <a:cubicBezTo>
                  <a:pt x="1964616" y="1045033"/>
                  <a:pt x="1870946" y="1099804"/>
                  <a:pt x="1976284" y="1047135"/>
                </a:cubicBezTo>
                <a:cubicBezTo>
                  <a:pt x="1993377" y="1038589"/>
                  <a:pt x="2008191" y="1025855"/>
                  <a:pt x="2025445" y="1017639"/>
                </a:cubicBezTo>
                <a:cubicBezTo>
                  <a:pt x="2042763" y="1009393"/>
                  <a:pt x="2062264" y="1006342"/>
                  <a:pt x="2079523" y="997974"/>
                </a:cubicBezTo>
                <a:cubicBezTo>
                  <a:pt x="2116475" y="980058"/>
                  <a:pt x="2153838" y="962245"/>
                  <a:pt x="2187678" y="938980"/>
                </a:cubicBezTo>
                <a:cubicBezTo>
                  <a:pt x="2226230" y="912476"/>
                  <a:pt x="2266342" y="895339"/>
                  <a:pt x="2290916" y="855406"/>
                </a:cubicBezTo>
                <a:cubicBezTo>
                  <a:pt x="2297457" y="844777"/>
                  <a:pt x="2300749" y="832464"/>
                  <a:pt x="2305665" y="820993"/>
                </a:cubicBezTo>
                <a:cubicBezTo>
                  <a:pt x="2300749" y="788219"/>
                  <a:pt x="2299455" y="754693"/>
                  <a:pt x="2290916" y="722671"/>
                </a:cubicBezTo>
                <a:cubicBezTo>
                  <a:pt x="2286195" y="704968"/>
                  <a:pt x="2273917" y="690189"/>
                  <a:pt x="2266336" y="673510"/>
                </a:cubicBezTo>
                <a:cubicBezTo>
                  <a:pt x="2236409" y="607669"/>
                  <a:pt x="2248845" y="617777"/>
                  <a:pt x="2207342" y="555522"/>
                </a:cubicBezTo>
                <a:cubicBezTo>
                  <a:pt x="2158588" y="482391"/>
                  <a:pt x="2167229" y="506832"/>
                  <a:pt x="2109020" y="437535"/>
                </a:cubicBezTo>
                <a:cubicBezTo>
                  <a:pt x="2067877" y="388555"/>
                  <a:pt x="2062771" y="368216"/>
                  <a:pt x="2015613" y="329380"/>
                </a:cubicBezTo>
                <a:cubicBezTo>
                  <a:pt x="2003679" y="319552"/>
                  <a:pt x="1989147" y="313375"/>
                  <a:pt x="1976284" y="304800"/>
                </a:cubicBezTo>
                <a:cubicBezTo>
                  <a:pt x="1964555" y="296981"/>
                  <a:pt x="1954157" y="287130"/>
                  <a:pt x="1941871" y="280219"/>
                </a:cubicBezTo>
                <a:cubicBezTo>
                  <a:pt x="1927804" y="272307"/>
                  <a:pt x="1911537" y="268738"/>
                  <a:pt x="1897626" y="260555"/>
                </a:cubicBezTo>
                <a:cubicBezTo>
                  <a:pt x="1825376" y="218055"/>
                  <a:pt x="1884966" y="225977"/>
                  <a:pt x="1774723" y="176980"/>
                </a:cubicBezTo>
                <a:cubicBezTo>
                  <a:pt x="1723834" y="154363"/>
                  <a:pt x="1691903" y="136768"/>
                  <a:pt x="1641987" y="122903"/>
                </a:cubicBezTo>
                <a:cubicBezTo>
                  <a:pt x="1586921" y="107607"/>
                  <a:pt x="1609158" y="116944"/>
                  <a:pt x="1553497" y="108155"/>
                </a:cubicBezTo>
                <a:cubicBezTo>
                  <a:pt x="1536990" y="105549"/>
                  <a:pt x="1520677" y="101824"/>
                  <a:pt x="1504336" y="98322"/>
                </a:cubicBezTo>
                <a:cubicBezTo>
                  <a:pt x="1474790" y="91991"/>
                  <a:pt x="1445877" y="81995"/>
                  <a:pt x="1415845" y="78658"/>
                </a:cubicBezTo>
                <a:cubicBezTo>
                  <a:pt x="1401097" y="77019"/>
                  <a:pt x="1386275" y="75943"/>
                  <a:pt x="1371600" y="73742"/>
                </a:cubicBezTo>
                <a:cubicBezTo>
                  <a:pt x="1353482" y="71024"/>
                  <a:pt x="1335384" y="67992"/>
                  <a:pt x="1317523" y="63910"/>
                </a:cubicBezTo>
                <a:cubicBezTo>
                  <a:pt x="1278003" y="54877"/>
                  <a:pt x="1239524" y="41078"/>
                  <a:pt x="1199536" y="34413"/>
                </a:cubicBezTo>
                <a:lnTo>
                  <a:pt x="1140542" y="24580"/>
                </a:lnTo>
                <a:cubicBezTo>
                  <a:pt x="1117637" y="21056"/>
                  <a:pt x="1094530" y="18822"/>
                  <a:pt x="1071716" y="14748"/>
                </a:cubicBezTo>
                <a:cubicBezTo>
                  <a:pt x="1048619" y="10624"/>
                  <a:pt x="1025833" y="4916"/>
                  <a:pt x="1002891" y="0"/>
                </a:cubicBezTo>
                <a:lnTo>
                  <a:pt x="943897" y="4916"/>
                </a:lnTo>
                <a:cubicBezTo>
                  <a:pt x="919329" y="6736"/>
                  <a:pt x="894279" y="4841"/>
                  <a:pt x="870155" y="9832"/>
                </a:cubicBezTo>
                <a:cubicBezTo>
                  <a:pt x="846299" y="14768"/>
                  <a:pt x="824066" y="25668"/>
                  <a:pt x="801329" y="34413"/>
                </a:cubicBezTo>
                <a:cubicBezTo>
                  <a:pt x="737886" y="58814"/>
                  <a:pt x="675200" y="88783"/>
                  <a:pt x="619433" y="127819"/>
                </a:cubicBezTo>
                <a:cubicBezTo>
                  <a:pt x="603046" y="139290"/>
                  <a:pt x="585572" y="149347"/>
                  <a:pt x="570271" y="162232"/>
                </a:cubicBezTo>
                <a:cubicBezTo>
                  <a:pt x="554317" y="175667"/>
                  <a:pt x="541352" y="192330"/>
                  <a:pt x="526026" y="206477"/>
                </a:cubicBezTo>
                <a:cubicBezTo>
                  <a:pt x="498727" y="231677"/>
                  <a:pt x="470343" y="255675"/>
                  <a:pt x="442452" y="280219"/>
                </a:cubicBezTo>
                <a:cubicBezTo>
                  <a:pt x="423193" y="297167"/>
                  <a:pt x="385381" y="328527"/>
                  <a:pt x="368710" y="349045"/>
                </a:cubicBezTo>
                <a:cubicBezTo>
                  <a:pt x="357532" y="362802"/>
                  <a:pt x="350095" y="379298"/>
                  <a:pt x="339213" y="393290"/>
                </a:cubicBezTo>
                <a:cubicBezTo>
                  <a:pt x="327098" y="408866"/>
                  <a:pt x="312517" y="422376"/>
                  <a:pt x="299884" y="437535"/>
                </a:cubicBezTo>
                <a:cubicBezTo>
                  <a:pt x="287923" y="451889"/>
                  <a:pt x="277833" y="467770"/>
                  <a:pt x="265471" y="481780"/>
                </a:cubicBezTo>
                <a:cubicBezTo>
                  <a:pt x="224576" y="528128"/>
                  <a:pt x="225788" y="512717"/>
                  <a:pt x="191729" y="565355"/>
                </a:cubicBezTo>
                <a:cubicBezTo>
                  <a:pt x="183767" y="577661"/>
                  <a:pt x="179833" y="592255"/>
                  <a:pt x="172065" y="604684"/>
                </a:cubicBezTo>
                <a:cubicBezTo>
                  <a:pt x="163380" y="618580"/>
                  <a:pt x="150526" y="629688"/>
                  <a:pt x="142568" y="644013"/>
                </a:cubicBezTo>
                <a:cubicBezTo>
                  <a:pt x="133997" y="659441"/>
                  <a:pt x="130796" y="677388"/>
                  <a:pt x="122903" y="693174"/>
                </a:cubicBezTo>
                <a:cubicBezTo>
                  <a:pt x="101643" y="735693"/>
                  <a:pt x="87200" y="742169"/>
                  <a:pt x="73742" y="786580"/>
                </a:cubicBezTo>
                <a:cubicBezTo>
                  <a:pt x="61985" y="825377"/>
                  <a:pt x="55894" y="865738"/>
                  <a:pt x="44245" y="904568"/>
                </a:cubicBezTo>
                <a:lnTo>
                  <a:pt x="29497" y="953729"/>
                </a:lnTo>
                <a:cubicBezTo>
                  <a:pt x="26181" y="986885"/>
                  <a:pt x="15563" y="1092291"/>
                  <a:pt x="14749" y="1106129"/>
                </a:cubicBezTo>
                <a:cubicBezTo>
                  <a:pt x="13110" y="1133987"/>
                  <a:pt x="11895" y="1161873"/>
                  <a:pt x="9833" y="1189703"/>
                </a:cubicBezTo>
                <a:cubicBezTo>
                  <a:pt x="8616" y="1206127"/>
                  <a:pt x="6478" y="1222469"/>
                  <a:pt x="4916" y="1238864"/>
                </a:cubicBezTo>
                <a:cubicBezTo>
                  <a:pt x="3200" y="1256883"/>
                  <a:pt x="1639" y="1274916"/>
                  <a:pt x="0" y="1292942"/>
                </a:cubicBezTo>
                <a:cubicBezTo>
                  <a:pt x="3128" y="1321096"/>
                  <a:pt x="5966" y="1348480"/>
                  <a:pt x="9833" y="1376516"/>
                </a:cubicBezTo>
                <a:cubicBezTo>
                  <a:pt x="14583" y="1410952"/>
                  <a:pt x="17764" y="1445668"/>
                  <a:pt x="24581" y="1479755"/>
                </a:cubicBezTo>
                <a:cubicBezTo>
                  <a:pt x="26220" y="1487948"/>
                  <a:pt x="26642" y="1496482"/>
                  <a:pt x="29497" y="1504335"/>
                </a:cubicBezTo>
                <a:cubicBezTo>
                  <a:pt x="34565" y="1518272"/>
                  <a:pt x="47596" y="1542099"/>
                  <a:pt x="58994" y="1553497"/>
                </a:cubicBezTo>
                <a:cubicBezTo>
                  <a:pt x="67229" y="1561732"/>
                  <a:pt x="93876" y="1578311"/>
                  <a:pt x="103239" y="1582993"/>
                </a:cubicBezTo>
                <a:cubicBezTo>
                  <a:pt x="111132" y="1586940"/>
                  <a:pt x="119306" y="1590504"/>
                  <a:pt x="127820" y="1592826"/>
                </a:cubicBezTo>
                <a:cubicBezTo>
                  <a:pt x="137436" y="1595449"/>
                  <a:pt x="147464" y="1596226"/>
                  <a:pt x="157316" y="1597742"/>
                </a:cubicBezTo>
                <a:cubicBezTo>
                  <a:pt x="186713" y="1602265"/>
                  <a:pt x="200862" y="1603800"/>
                  <a:pt x="231058" y="1607574"/>
                </a:cubicBezTo>
                <a:cubicBezTo>
                  <a:pt x="276942" y="1602658"/>
                  <a:pt x="325502" y="1609030"/>
                  <a:pt x="368710" y="1592826"/>
                </a:cubicBezTo>
                <a:cubicBezTo>
                  <a:pt x="381820" y="1587910"/>
                  <a:pt x="394598" y="1581997"/>
                  <a:pt x="408039" y="1578077"/>
                </a:cubicBezTo>
                <a:cubicBezTo>
                  <a:pt x="433984" y="1570510"/>
                  <a:pt x="486697" y="1558413"/>
                  <a:pt x="486697" y="1558413"/>
                </a:cubicBezTo>
                <a:cubicBezTo>
                  <a:pt x="535632" y="1533945"/>
                  <a:pt x="499704" y="1554890"/>
                  <a:pt x="550607" y="1514168"/>
                </a:cubicBezTo>
                <a:cubicBezTo>
                  <a:pt x="563403" y="1503931"/>
                  <a:pt x="577218" y="1495005"/>
                  <a:pt x="589936" y="1484671"/>
                </a:cubicBezTo>
                <a:cubicBezTo>
                  <a:pt x="638163" y="1445487"/>
                  <a:pt x="621053" y="1452874"/>
                  <a:pt x="673510" y="1415845"/>
                </a:cubicBezTo>
                <a:cubicBezTo>
                  <a:pt x="720563" y="1382631"/>
                  <a:pt x="703662" y="1396549"/>
                  <a:pt x="757084" y="1376516"/>
                </a:cubicBezTo>
                <a:cubicBezTo>
                  <a:pt x="768769" y="1372134"/>
                  <a:pt x="780335" y="1367349"/>
                  <a:pt x="791497" y="1361768"/>
                </a:cubicBezTo>
                <a:cubicBezTo>
                  <a:pt x="822577" y="1346228"/>
                  <a:pt x="827151" y="1337562"/>
                  <a:pt x="860323" y="1327355"/>
                </a:cubicBezTo>
                <a:cubicBezTo>
                  <a:pt x="869850" y="1324424"/>
                  <a:pt x="879952" y="1323849"/>
                  <a:pt x="889820" y="1322439"/>
                </a:cubicBezTo>
                <a:lnTo>
                  <a:pt x="963562" y="1312606"/>
                </a:lnTo>
                <a:cubicBezTo>
                  <a:pt x="975033" y="1309329"/>
                  <a:pt x="986350" y="1305456"/>
                  <a:pt x="997974" y="1302774"/>
                </a:cubicBezTo>
                <a:cubicBezTo>
                  <a:pt x="1007687" y="1300533"/>
                  <a:pt x="1017944" y="1300789"/>
                  <a:pt x="1027471" y="1297858"/>
                </a:cubicBezTo>
                <a:cubicBezTo>
                  <a:pt x="1044010" y="1292769"/>
                  <a:pt x="1075366" y="1276369"/>
                  <a:pt x="1091381" y="1268361"/>
                </a:cubicBezTo>
                <a:cubicBezTo>
                  <a:pt x="1096297" y="1258529"/>
                  <a:pt x="1100865" y="1248515"/>
                  <a:pt x="1106129" y="1238864"/>
                </a:cubicBezTo>
                <a:cubicBezTo>
                  <a:pt x="1110705" y="1230476"/>
                  <a:pt x="1116924" y="1222983"/>
                  <a:pt x="1120878" y="1214284"/>
                </a:cubicBezTo>
                <a:cubicBezTo>
                  <a:pt x="1125167" y="1204849"/>
                  <a:pt x="1126501" y="1194258"/>
                  <a:pt x="1130710" y="1184787"/>
                </a:cubicBezTo>
                <a:cubicBezTo>
                  <a:pt x="1136953" y="1170740"/>
                  <a:pt x="1147096" y="1163157"/>
                  <a:pt x="1160207" y="1155290"/>
                </a:cubicBezTo>
                <a:cubicBezTo>
                  <a:pt x="1161612" y="1154447"/>
                  <a:pt x="1163484" y="1155290"/>
                  <a:pt x="1130710" y="1145458"/>
                </a:cubicBezTo>
                <a:close/>
              </a:path>
            </a:pathLst>
          </a:cu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6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C1D8BF-AF91-314E-8EF5-94F3CF71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728"/>
            <a:ext cx="8229600" cy="63093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3EA5"/>
                </a:solidFill>
                <a:latin typeface="Arial"/>
              </a:rPr>
              <a:t>OCT </a:t>
            </a:r>
            <a:r>
              <a:rPr lang="fr-FR" sz="2800" b="1" dirty="0" err="1">
                <a:solidFill>
                  <a:srgbClr val="003EA5"/>
                </a:solidFill>
                <a:latin typeface="Arial"/>
              </a:rPr>
              <a:t>Results</a:t>
            </a:r>
            <a:endParaRPr lang="fr-FR" sz="2800" b="1" dirty="0">
              <a:solidFill>
                <a:srgbClr val="003EA5"/>
              </a:solidFill>
              <a:latin typeface="Arial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231680"/>
              </p:ext>
            </p:extLst>
          </p:nvPr>
        </p:nvGraphicFramePr>
        <p:xfrm>
          <a:off x="1063398" y="914400"/>
          <a:ext cx="7017206" cy="2121793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620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828">
                  <a:extLst>
                    <a:ext uri="{9D8B030D-6E8A-4147-A177-3AD203B41FA5}">
                      <a16:colId xmlns:a16="http://schemas.microsoft.com/office/drawing/2014/main" val="1612322183"/>
                    </a:ext>
                  </a:extLst>
                </a:gridCol>
                <a:gridCol w="955222">
                  <a:extLst>
                    <a:ext uri="{9D8B030D-6E8A-4147-A177-3AD203B41FA5}">
                      <a16:colId xmlns:a16="http://schemas.microsoft.com/office/drawing/2014/main" val="2568288688"/>
                    </a:ext>
                  </a:extLst>
                </a:gridCol>
              </a:tblGrid>
              <a:tr h="509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Core lab assessment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Patients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without 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N=126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Patients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N=29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 value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Pre-procedure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592C75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592C75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60">
                <a:tc>
                  <a:txBody>
                    <a:bodyPr/>
                    <a:lstStyle/>
                    <a:p>
                      <a:pPr marL="15875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MLA, mm</a:t>
                      </a:r>
                      <a:r>
                        <a:rPr kumimoji="0" lang="en-US" sz="1400" b="0" u="none" strike="noStrike" kern="1200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1.93 ± 0.79</a:t>
                      </a: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2.07 ± 0.92</a:t>
                      </a: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3931319"/>
                  </a:ext>
                </a:extLst>
              </a:tr>
              <a:tr h="322460">
                <a:tc>
                  <a:txBody>
                    <a:bodyPr/>
                    <a:lstStyle/>
                    <a:p>
                      <a:pPr marL="15875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Area stenosis</a:t>
                      </a: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72.1 ± 11.59</a:t>
                      </a: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74.3 ± 10.0</a:t>
                      </a: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48410697"/>
                  </a:ext>
                </a:extLst>
              </a:tr>
              <a:tr h="322460">
                <a:tc>
                  <a:txBody>
                    <a:bodyPr/>
                    <a:lstStyle/>
                    <a:p>
                      <a:pPr marL="15875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Maximum Ca angle</a:t>
                      </a: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272.1 ± 80.0</a:t>
                      </a: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299.4 ± 74.0</a:t>
                      </a: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35708746"/>
                  </a:ext>
                </a:extLst>
              </a:tr>
              <a:tr h="322460">
                <a:tc>
                  <a:txBody>
                    <a:bodyPr/>
                    <a:lstStyle/>
                    <a:p>
                      <a:pPr marL="15875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Maximum Ca thickness</a:t>
                      </a: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 ± 0.26</a:t>
                      </a: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 ± 0.25</a:t>
                      </a:r>
                    </a:p>
                  </a:txBody>
                  <a:tcPr marL="18052" marR="1805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04457505"/>
                  </a:ext>
                </a:extLst>
              </a:tr>
            </a:tbl>
          </a:graphicData>
        </a:graphic>
      </p:graphicFrame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9D9275B5-C0B6-AD6A-C384-2AAFC50C4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258464"/>
            <a:ext cx="1082723" cy="4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BCD2670-A06F-E486-D6FC-CA3E68956B5C}"/>
              </a:ext>
            </a:extLst>
          </p:cNvPr>
          <p:cNvSpPr txBox="1"/>
          <p:nvPr/>
        </p:nvSpPr>
        <p:spPr>
          <a:xfrm>
            <a:off x="274320" y="914400"/>
            <a:ext cx="840825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Consistent stent expansion and MSA following IVL treatment previously demonstrated in lesions with CN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However, the long-term clinical impact of these acute findings has not been reported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7FE07-B958-4CA0-93B5-4AEE9B32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46" y="109436"/>
            <a:ext cx="8224325" cy="633514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rgbClr val="003EA5"/>
                </a:solidFill>
              </a:rPr>
              <a:t>IVL in CN Lesions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52E93-7760-4997-8947-C3A1A206B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18B22-E9BA-4DB3-A354-4CF217561F51}" type="slidenum">
              <a:rPr lang="en-US" smtClean="0"/>
              <a:t>15</a:t>
            </a:fld>
            <a:endParaRPr lang="en-US"/>
          </a:p>
        </p:txBody>
      </p:sp>
      <p:pic>
        <p:nvPicPr>
          <p:cNvPr id="24" name="Picture 23" descr="Logo&#10;&#10;Description automatically generated with low confidence">
            <a:extLst>
              <a:ext uri="{FF2B5EF4-FFF2-40B4-BE49-F238E27FC236}">
                <a16:creationId xmlns:a16="http://schemas.microsoft.com/office/drawing/2014/main" id="{A00281D0-F81E-54AE-0EF7-B66F065AA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8464"/>
            <a:ext cx="1082723" cy="41166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55782F3-9189-E75B-C38A-E9405D7E3A9A}"/>
              </a:ext>
            </a:extLst>
          </p:cNvPr>
          <p:cNvSpPr txBox="1">
            <a:spLocks/>
          </p:cNvSpPr>
          <p:nvPr/>
        </p:nvSpPr>
        <p:spPr>
          <a:xfrm>
            <a:off x="430946" y="4729055"/>
            <a:ext cx="5478019" cy="341632"/>
          </a:xfrm>
          <a:prstGeom prst="rect">
            <a:avLst/>
          </a:prstGeom>
        </p:spPr>
        <p:txBody>
          <a:bodyPr vert="horz" wrap="square" lIns="91440" tIns="45720" rIns="91440" bIns="18288" rtlCol="0" anchor="b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6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</a:rPr>
              <a:t>Ali et al. (2023) Safety and Effectiveness of Coronary Intravascular Lithotripsy for Treatment of Calcified Nodules: A Pooled Analysis from the Disrupt CAD studies.  </a:t>
            </a:r>
            <a:r>
              <a:rPr lang="en-US" sz="900" i="1" dirty="0">
                <a:solidFill>
                  <a:schemeClr val="bg1"/>
                </a:solidFill>
              </a:rPr>
              <a:t>JACC Int. </a:t>
            </a:r>
            <a:r>
              <a:rPr lang="en-US" sz="900" dirty="0">
                <a:solidFill>
                  <a:schemeClr val="bg1"/>
                </a:solidFill>
              </a:rPr>
              <a:t>In press.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517143C-02DD-B9DF-4FD9-4208AE2C03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802584"/>
              </p:ext>
            </p:extLst>
          </p:nvPr>
        </p:nvGraphicFramePr>
        <p:xfrm>
          <a:off x="238125" y="1831865"/>
          <a:ext cx="4229100" cy="283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D29519-DA60-9EC8-61FD-4DD8E89B738A}"/>
              </a:ext>
            </a:extLst>
          </p:cNvPr>
          <p:cNvGraphicFramePr/>
          <p:nvPr/>
        </p:nvGraphicFramePr>
        <p:xfrm>
          <a:off x="4640580" y="1830704"/>
          <a:ext cx="4290743" cy="283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2F30A1C-A112-BEB9-0929-7E2A66E62291}"/>
              </a:ext>
            </a:extLst>
          </p:cNvPr>
          <p:cNvSpPr txBox="1"/>
          <p:nvPr/>
        </p:nvSpPr>
        <p:spPr>
          <a:xfrm>
            <a:off x="1315010" y="2313950"/>
            <a:ext cx="71205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2C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0.41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D9D977-C1E7-A646-1938-F67D3E3835D9}"/>
              </a:ext>
            </a:extLst>
          </p:cNvPr>
          <p:cNvSpPr txBox="1"/>
          <p:nvPr/>
        </p:nvSpPr>
        <p:spPr>
          <a:xfrm>
            <a:off x="3103949" y="2228865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2C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56589-E5D9-685F-2990-E7740A668FBF}"/>
              </a:ext>
            </a:extLst>
          </p:cNvPr>
          <p:cNvSpPr txBox="1"/>
          <p:nvPr/>
        </p:nvSpPr>
        <p:spPr>
          <a:xfrm>
            <a:off x="5836694" y="2133168"/>
            <a:ext cx="71205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2C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0.87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875AB3-C7D1-68A0-BB8D-4977EF9D15D4}"/>
              </a:ext>
            </a:extLst>
          </p:cNvPr>
          <p:cNvSpPr txBox="1"/>
          <p:nvPr/>
        </p:nvSpPr>
        <p:spPr>
          <a:xfrm>
            <a:off x="7562048" y="2133168"/>
            <a:ext cx="7120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2C5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= 0.91</a:t>
            </a:r>
          </a:p>
        </p:txBody>
      </p:sp>
    </p:spTree>
    <p:extLst>
      <p:ext uri="{BB962C8B-B14F-4D97-AF65-F5344CB8AC3E}">
        <p14:creationId xmlns:p14="http://schemas.microsoft.com/office/powerpoint/2010/main" val="12265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C1D8BF-AF91-314E-8EF5-94F3CF71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728"/>
            <a:ext cx="8229600" cy="63093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3EA5"/>
                </a:solidFill>
                <a:latin typeface="Arial"/>
              </a:rPr>
              <a:t>Target </a:t>
            </a:r>
            <a:r>
              <a:rPr lang="fr-FR" sz="2800" b="1" dirty="0" err="1">
                <a:solidFill>
                  <a:srgbClr val="003EA5"/>
                </a:solidFill>
                <a:latin typeface="Arial"/>
              </a:rPr>
              <a:t>Lesion</a:t>
            </a:r>
            <a:r>
              <a:rPr lang="fr-FR" sz="2800" b="1" dirty="0">
                <a:solidFill>
                  <a:srgbClr val="003EA5"/>
                </a:solidFill>
                <a:latin typeface="Arial"/>
              </a:rPr>
              <a:t> Failure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604409"/>
              </p:ext>
            </p:extLst>
          </p:nvPr>
        </p:nvGraphicFramePr>
        <p:xfrm>
          <a:off x="1456203" y="1030310"/>
          <a:ext cx="6061983" cy="2444253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040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342">
                  <a:extLst>
                    <a:ext uri="{9D8B030D-6E8A-4147-A177-3AD203B41FA5}">
                      <a16:colId xmlns:a16="http://schemas.microsoft.com/office/drawing/2014/main" val="262743286"/>
                    </a:ext>
                  </a:extLst>
                </a:gridCol>
                <a:gridCol w="1340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342">
                  <a:extLst>
                    <a:ext uri="{9D8B030D-6E8A-4147-A177-3AD203B41FA5}">
                      <a16:colId xmlns:a16="http://schemas.microsoft.com/office/drawing/2014/main" val="1612322183"/>
                    </a:ext>
                  </a:extLst>
                </a:gridCol>
              </a:tblGrid>
              <a:tr h="509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Core lab assessment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Overall CN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N=29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Eruptive CN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N=14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Non Eruptive CN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N=15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Deformed CN (Post)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21/26 (80.8)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13/13 (100.0)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8/13 (61.5)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TLF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4 (13.9)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 (14.3)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 (13.3)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931319"/>
                  </a:ext>
                </a:extLst>
              </a:tr>
              <a:tr h="322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  CD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8410697"/>
                  </a:ext>
                </a:extLst>
              </a:tr>
              <a:tr h="322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  TV-MI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4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5708746"/>
                  </a:ext>
                </a:extLst>
              </a:tr>
              <a:tr h="322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   ID-TLR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4457505"/>
                  </a:ext>
                </a:extLst>
              </a:tr>
              <a:tr h="32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Stent Thrombosis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0433974"/>
                  </a:ext>
                </a:extLst>
              </a:tr>
            </a:tbl>
          </a:graphicData>
        </a:graphic>
      </p:graphicFrame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9D9275B5-C0B6-AD6A-C384-2AAFC50C4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258464"/>
            <a:ext cx="1082723" cy="4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0B99957-EC1F-18C4-FBD1-B0C9FDDFD031}"/>
              </a:ext>
            </a:extLst>
          </p:cNvPr>
          <p:cNvSpPr/>
          <p:nvPr/>
        </p:nvSpPr>
        <p:spPr>
          <a:xfrm>
            <a:off x="1472625" y="742019"/>
            <a:ext cx="6198750" cy="3824823"/>
          </a:xfrm>
          <a:prstGeom prst="rect">
            <a:avLst/>
          </a:prstGeom>
          <a:solidFill>
            <a:schemeClr val="bg1"/>
          </a:solidFill>
          <a:ln w="95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46F37E8-7977-75C4-E71A-586AFA9AA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907510"/>
              </p:ext>
            </p:extLst>
          </p:nvPr>
        </p:nvGraphicFramePr>
        <p:xfrm>
          <a:off x="1500189" y="664722"/>
          <a:ext cx="5791960" cy="358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6143915" imgH="3801378" progId="Prism9.Document">
                  <p:embed/>
                </p:oleObj>
              </mc:Choice>
              <mc:Fallback>
                <p:oleObj name="Prism 9" r:id="rId2" imgW="6143915" imgH="3801378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46F37E8-7977-75C4-E71A-586AFA9AA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0189" y="664722"/>
                        <a:ext cx="5791960" cy="3584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07C8231-0826-39E2-A48B-39FDF72F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84" y="86675"/>
            <a:ext cx="8224325" cy="63351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3EA5"/>
                </a:solidFill>
                <a:latin typeface="Arial"/>
              </a:rPr>
              <a:t>Target Lesion Failure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EEB17B-AE94-27CE-B9FC-2A4ACE00A857}"/>
              </a:ext>
            </a:extLst>
          </p:cNvPr>
          <p:cNvSpPr txBox="1"/>
          <p:nvPr/>
        </p:nvSpPr>
        <p:spPr>
          <a:xfrm>
            <a:off x="6392793" y="2863421"/>
            <a:ext cx="838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</a:rPr>
              <a:t>8.0%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48F9F-E356-CFAC-B797-F4DAEE997805}"/>
              </a:ext>
            </a:extLst>
          </p:cNvPr>
          <p:cNvSpPr txBox="1"/>
          <p:nvPr/>
        </p:nvSpPr>
        <p:spPr>
          <a:xfrm>
            <a:off x="6328918" y="2232307"/>
            <a:ext cx="838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13.9</a:t>
            </a:r>
            <a:r>
              <a:rPr lang="en-US" sz="1400" dirty="0">
                <a:effectLst/>
              </a:rPr>
              <a:t>%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9EBC5C-7A4A-4291-F4BF-34D4E4CD771D}"/>
              </a:ext>
            </a:extLst>
          </p:cNvPr>
          <p:cNvSpPr txBox="1"/>
          <p:nvPr/>
        </p:nvSpPr>
        <p:spPr>
          <a:xfrm>
            <a:off x="2132926" y="983237"/>
            <a:ext cx="4572000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400" dirty="0">
                <a:effectLst/>
              </a:rPr>
              <a:t>Log-rank p-value: 0.32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3FC968E3-0766-0544-34F0-E707BE6E9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8464"/>
            <a:ext cx="1082723" cy="4116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A6C9AD-4D14-F2DA-6BA6-AB9EDDE7128E}"/>
              </a:ext>
            </a:extLst>
          </p:cNvPr>
          <p:cNvSpPr txBox="1"/>
          <p:nvPr/>
        </p:nvSpPr>
        <p:spPr>
          <a:xfrm>
            <a:off x="2032424" y="4305233"/>
            <a:ext cx="51346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EEECF-EE79-6A91-6381-183CCEF35860}"/>
              </a:ext>
            </a:extLst>
          </p:cNvPr>
          <p:cNvSpPr txBox="1"/>
          <p:nvPr/>
        </p:nvSpPr>
        <p:spPr>
          <a:xfrm>
            <a:off x="1832080" y="4147659"/>
            <a:ext cx="632737" cy="26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0B355-D289-C98F-F741-5F540290A086}"/>
              </a:ext>
            </a:extLst>
          </p:cNvPr>
          <p:cNvSpPr txBox="1"/>
          <p:nvPr/>
        </p:nvSpPr>
        <p:spPr>
          <a:xfrm>
            <a:off x="2132926" y="4147660"/>
            <a:ext cx="396131" cy="26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676F7-B8A7-A32F-9B1A-AC565907DCA6}"/>
              </a:ext>
            </a:extLst>
          </p:cNvPr>
          <p:cNvSpPr txBox="1"/>
          <p:nvPr/>
        </p:nvSpPr>
        <p:spPr>
          <a:xfrm>
            <a:off x="3001564" y="4147658"/>
            <a:ext cx="632737" cy="26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3B2A8E-4DB2-A949-AF7F-6B038C7E2E00}"/>
              </a:ext>
            </a:extLst>
          </p:cNvPr>
          <p:cNvSpPr txBox="1"/>
          <p:nvPr/>
        </p:nvSpPr>
        <p:spPr>
          <a:xfrm>
            <a:off x="4151110" y="4147657"/>
            <a:ext cx="632737" cy="26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992CD-CA75-E7BE-4BAC-1C7C76C7AC61}"/>
              </a:ext>
            </a:extLst>
          </p:cNvPr>
          <p:cNvSpPr txBox="1"/>
          <p:nvPr/>
        </p:nvSpPr>
        <p:spPr>
          <a:xfrm>
            <a:off x="5300656" y="4147657"/>
            <a:ext cx="632737" cy="26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C1C10B-4EFB-428F-3C71-B1288FCC03AB}"/>
              </a:ext>
            </a:extLst>
          </p:cNvPr>
          <p:cNvSpPr txBox="1"/>
          <p:nvPr/>
        </p:nvSpPr>
        <p:spPr>
          <a:xfrm>
            <a:off x="6454266" y="4147657"/>
            <a:ext cx="632737" cy="263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1878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450779F-6073-55A3-BB8D-F0194FD95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8018066"/>
              </p:ext>
            </p:extLst>
          </p:nvPr>
        </p:nvGraphicFramePr>
        <p:xfrm>
          <a:off x="0" y="361950"/>
          <a:ext cx="10940902" cy="4184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3EB5514-2DF5-B5FE-ACCE-59BB05785C48}"/>
              </a:ext>
            </a:extLst>
          </p:cNvPr>
          <p:cNvSpPr txBox="1"/>
          <p:nvPr/>
        </p:nvSpPr>
        <p:spPr>
          <a:xfrm>
            <a:off x="5029200" y="1558432"/>
            <a:ext cx="1371600" cy="26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100" b="1"/>
              <a:t>p </a:t>
            </a:r>
            <a:r>
              <a:rPr lang="en-US" sz="1100" b="1">
                <a:effectLst/>
              </a:rPr>
              <a:t>= 0.07</a:t>
            </a:r>
            <a:endParaRPr lang="en-US" sz="14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001A6E-125A-79AA-7552-55AC3C77E1B5}"/>
              </a:ext>
            </a:extLst>
          </p:cNvPr>
          <p:cNvSpPr txBox="1"/>
          <p:nvPr/>
        </p:nvSpPr>
        <p:spPr>
          <a:xfrm>
            <a:off x="7297030" y="4454582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*N=1 ST event at POD 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6D8B9-B03C-7F8A-4649-1BE43252CAF7}"/>
              </a:ext>
            </a:extLst>
          </p:cNvPr>
          <p:cNvSpPr txBox="1"/>
          <p:nvPr/>
        </p:nvSpPr>
        <p:spPr>
          <a:xfrm>
            <a:off x="6096000" y="2520666"/>
            <a:ext cx="1371600" cy="26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100" b="1"/>
              <a:t>p </a:t>
            </a:r>
            <a:r>
              <a:rPr lang="en-US" sz="1100" b="1">
                <a:effectLst/>
              </a:rPr>
              <a:t>= 0.21</a:t>
            </a:r>
            <a:endParaRPr lang="en-US" sz="14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962AE-F063-6A1E-8A25-C49E97CB831A}"/>
              </a:ext>
            </a:extLst>
          </p:cNvPr>
          <p:cNvSpPr txBox="1"/>
          <p:nvPr/>
        </p:nvSpPr>
        <p:spPr>
          <a:xfrm>
            <a:off x="609600" y="3365724"/>
            <a:ext cx="1219200" cy="26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100" b="1"/>
              <a:t>p </a:t>
            </a:r>
            <a:r>
              <a:rPr lang="en-US" sz="1100" b="1">
                <a:effectLst/>
              </a:rPr>
              <a:t>= 0.63</a:t>
            </a:r>
            <a:endParaRPr lang="en-US" sz="14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80828F-ACD2-4400-E5C6-CCCBACA23067}"/>
              </a:ext>
            </a:extLst>
          </p:cNvPr>
          <p:cNvSpPr txBox="1"/>
          <p:nvPr/>
        </p:nvSpPr>
        <p:spPr>
          <a:xfrm>
            <a:off x="1752600" y="1560801"/>
            <a:ext cx="1219200" cy="26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100" b="1"/>
              <a:t>p </a:t>
            </a:r>
            <a:r>
              <a:rPr lang="en-US" sz="1100" b="1">
                <a:effectLst/>
              </a:rPr>
              <a:t>= 0.32</a:t>
            </a:r>
            <a:endParaRPr lang="en-US" sz="14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D81FF-EA2C-ACE4-98B3-C6DC432021BB}"/>
              </a:ext>
            </a:extLst>
          </p:cNvPr>
          <p:cNvSpPr txBox="1"/>
          <p:nvPr/>
        </p:nvSpPr>
        <p:spPr>
          <a:xfrm>
            <a:off x="3962400" y="1560801"/>
            <a:ext cx="1219200" cy="26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100" b="1"/>
              <a:t>p </a:t>
            </a:r>
            <a:r>
              <a:rPr lang="en-US" sz="1100" b="1">
                <a:effectLst/>
              </a:rPr>
              <a:t>= 0.24</a:t>
            </a:r>
            <a:endParaRPr lang="en-US" sz="14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2733D25D-DE8C-A821-CDCB-93A364386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8464"/>
            <a:ext cx="1082723" cy="41166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730170-92AE-463C-B297-EFBC1A26B428}"/>
              </a:ext>
            </a:extLst>
          </p:cNvPr>
          <p:cNvSpPr txBox="1">
            <a:spLocks/>
          </p:cNvSpPr>
          <p:nvPr/>
        </p:nvSpPr>
        <p:spPr>
          <a:xfrm>
            <a:off x="464884" y="109728"/>
            <a:ext cx="8224325" cy="633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EA5"/>
                </a:solidFill>
                <a:latin typeface="Arial"/>
              </a:rPr>
              <a:t>2 Year Outcomes</a:t>
            </a:r>
          </a:p>
        </p:txBody>
      </p:sp>
    </p:spTree>
    <p:extLst>
      <p:ext uri="{BB962C8B-B14F-4D97-AF65-F5344CB8AC3E}">
        <p14:creationId xmlns:p14="http://schemas.microsoft.com/office/powerpoint/2010/main" val="14126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FC1C3-7BE9-5AC9-6B20-CA7A898C67CF}"/>
              </a:ext>
            </a:extLst>
          </p:cNvPr>
          <p:cNvSpPr txBox="1">
            <a:spLocks/>
          </p:cNvSpPr>
          <p:nvPr/>
        </p:nvSpPr>
        <p:spPr>
          <a:xfrm>
            <a:off x="464884" y="109728"/>
            <a:ext cx="8224325" cy="6335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3EA5"/>
                </a:solidFill>
                <a:latin typeface="Arial"/>
              </a:rPr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BA664-0CB5-31D7-9262-D608084E074A}"/>
              </a:ext>
            </a:extLst>
          </p:cNvPr>
          <p:cNvSpPr txBox="1"/>
          <p:nvPr/>
        </p:nvSpPr>
        <p:spPr>
          <a:xfrm>
            <a:off x="304800" y="1277838"/>
            <a:ext cx="8534400" cy="270843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Consistent outcomes for stent expansion and MSA in lesions with and without CN following IVL treatment resulted in durable clinical outcomes to 2 years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TLF rate in the CN group was acceptable given the challenging calcified lesion subset, with only one stent thrombosis event in the entire cohort at 2 years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Larger studies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confirm these findings and additional analyses are needed to further elucidate the contributing factors to long-term clinical events in CN lesions treated with coronary IVL. </a:t>
            </a:r>
            <a:endParaRPr lang="en-US" sz="2000" dirty="0"/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EB144340-964E-7DF8-95AB-5661EF1CC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8464"/>
            <a:ext cx="1082723" cy="4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2257D7-B9B2-4B25-BB11-40908BB13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81050"/>
            <a:ext cx="8534400" cy="34671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000" b="1">
                <a:latin typeface="TradeGothic" pitchFamily="2" charset="0"/>
              </a:rPr>
              <a:t>&lt;First Name&gt; &lt;Last Name&gt;, &lt;Degree(s)&gt;</a:t>
            </a:r>
          </a:p>
          <a:p>
            <a:pPr>
              <a:buNone/>
            </a:pPr>
            <a:r>
              <a:rPr lang="en-US" sz="1400"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2000">
                <a:latin typeface="TradeGothic" pitchFamily="2" charset="0"/>
              </a:rPr>
              <a:t>I have no relevant financial relationships </a:t>
            </a:r>
          </a:p>
          <a:p>
            <a:pPr>
              <a:buNone/>
            </a:pPr>
            <a:r>
              <a:rPr lang="en-US" sz="2000" i="1">
                <a:latin typeface="TradeGothic" pitchFamily="2" charset="0"/>
              </a:rPr>
              <a:t>OR </a:t>
            </a:r>
          </a:p>
          <a:p>
            <a:pPr>
              <a:buNone/>
            </a:pPr>
            <a:r>
              <a:rPr lang="en-US" sz="2000">
                <a:latin typeface="TradeGothic" pitchFamily="2" charset="0"/>
              </a:rPr>
              <a:t>&lt;Type of Relationship&gt;:</a:t>
            </a:r>
          </a:p>
          <a:p>
            <a:pPr>
              <a:buNone/>
            </a:pPr>
            <a:r>
              <a:rPr lang="en-US" sz="2000">
                <a:latin typeface="TradeGothic" pitchFamily="2" charset="0"/>
              </a:rPr>
              <a:t>	&lt;Company 1&gt;</a:t>
            </a:r>
          </a:p>
          <a:p>
            <a:pPr>
              <a:buNone/>
            </a:pPr>
            <a:r>
              <a:rPr lang="en-US" sz="2000">
                <a:latin typeface="TradeGothic" pitchFamily="2" charset="0"/>
              </a:rPr>
              <a:t>	&lt;Company 2&gt;</a:t>
            </a:r>
          </a:p>
          <a:p>
            <a:pPr>
              <a:buNone/>
            </a:pPr>
            <a:r>
              <a:rPr lang="en-US" sz="2000"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2000">
                <a:latin typeface="TradeGothic" pitchFamily="2" charset="0"/>
              </a:rPr>
              <a:t>&lt;Type of Relationship&gt;:</a:t>
            </a:r>
          </a:p>
          <a:p>
            <a:pPr>
              <a:buNone/>
            </a:pPr>
            <a:r>
              <a:rPr lang="en-US" sz="2000">
                <a:latin typeface="TradeGothic" pitchFamily="2" charset="0"/>
              </a:rPr>
              <a:t>	&lt;Company 1&gt;</a:t>
            </a:r>
          </a:p>
          <a:p>
            <a:pPr>
              <a:buNone/>
            </a:pPr>
            <a:r>
              <a:rPr lang="en-US" sz="2000">
                <a:latin typeface="TradeGothic" pitchFamily="2" charset="0"/>
              </a:rPr>
              <a:t>	&lt;Company 2&gt;</a:t>
            </a:r>
          </a:p>
          <a:p>
            <a:pPr>
              <a:buNone/>
            </a:pPr>
            <a:br>
              <a:rPr lang="en-US" sz="2000">
                <a:latin typeface="TradeGothic" pitchFamily="2" charset="0"/>
              </a:rPr>
            </a:br>
            <a:r>
              <a:rPr lang="en-US" sz="1500">
                <a:latin typeface="TradeGothic" pitchFamily="2" charset="0"/>
              </a:rPr>
              <a:t>Examples of relationships are: Advisory Board/Board Member, Consultant, Honoraria,</a:t>
            </a:r>
            <a:br>
              <a:rPr lang="en-US" sz="1500">
                <a:latin typeface="TradeGothic" pitchFamily="2" charset="0"/>
              </a:rPr>
            </a:br>
            <a:r>
              <a:rPr lang="en-US" sz="1500">
                <a:latin typeface="TradeGothic" pitchFamily="2" charset="0"/>
              </a:rPr>
              <a:t>Research Support, Speaker’s Bureau, Stockholder</a:t>
            </a:r>
          </a:p>
          <a:p>
            <a:pPr>
              <a:buNone/>
            </a:pPr>
            <a:r>
              <a:rPr lang="en-US" sz="1500">
                <a:latin typeface="TradeGothic" pitchFamily="2" charset="0"/>
              </a:rPr>
              <a:t>	Please list full company name</a:t>
            </a:r>
          </a:p>
          <a:p>
            <a:pPr>
              <a:buNone/>
            </a:pPr>
            <a:endParaRPr lang="en-US" sz="2000">
              <a:latin typeface="Trade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FE07-B958-4CA0-93B5-4AEE9B32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46" y="109436"/>
            <a:ext cx="8224325" cy="633514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rgbClr val="003EA5"/>
                </a:solidFill>
              </a:rPr>
              <a:t>Calcific Nodules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52E93-7760-4997-8947-C3A1A206B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18B22-E9BA-4DB3-A354-4CF217561F51}" type="slidenum">
              <a:rPr lang="en-US" smtClean="0"/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277EDD-DEEB-4A38-AEE0-A6C6424CE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4811770"/>
            <a:ext cx="6829426" cy="172355"/>
          </a:xfrm>
        </p:spPr>
        <p:txBody>
          <a:bodyPr/>
          <a:lstStyle/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Torii, S. et al. J Am Coll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2021;77(13):1599-611; </a:t>
            </a:r>
            <a:r>
              <a:rPr lang="en-GB" sz="7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Morofuji</a:t>
            </a:r>
            <a:r>
              <a:rPr lang="en-GB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T, et al. Catheter Cardiovasc </a:t>
            </a:r>
            <a:r>
              <a:rPr lang="en-GB" sz="7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</a:t>
            </a:r>
            <a:r>
              <a:rPr lang="en-GB" sz="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 Jan 1;97(1):10-19.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1A1782-CF62-60AE-BCAA-89D0F860712C}"/>
              </a:ext>
            </a:extLst>
          </p:cNvPr>
          <p:cNvSpPr/>
          <p:nvPr/>
        </p:nvSpPr>
        <p:spPr>
          <a:xfrm>
            <a:off x="4664224" y="1154431"/>
            <a:ext cx="3048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266421-B715-1143-215E-D495EB4A455B}"/>
              </a:ext>
            </a:extLst>
          </p:cNvPr>
          <p:cNvSpPr/>
          <p:nvPr/>
        </p:nvSpPr>
        <p:spPr>
          <a:xfrm>
            <a:off x="4648200" y="2830831"/>
            <a:ext cx="3048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CD3818-83C4-9306-D5FD-04B42E41503B}"/>
              </a:ext>
            </a:extLst>
          </p:cNvPr>
          <p:cNvSpPr/>
          <p:nvPr/>
        </p:nvSpPr>
        <p:spPr>
          <a:xfrm>
            <a:off x="1295400" y="2800350"/>
            <a:ext cx="3048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Logo&#10;&#10;Description automatically generated with low confidence">
            <a:extLst>
              <a:ext uri="{FF2B5EF4-FFF2-40B4-BE49-F238E27FC236}">
                <a16:creationId xmlns:a16="http://schemas.microsoft.com/office/drawing/2014/main" id="{A00281D0-F81E-54AE-0EF7-B66F065AA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8464"/>
            <a:ext cx="1082723" cy="4116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CD2670-A06F-E486-D6FC-CA3E68956B5C}"/>
              </a:ext>
            </a:extLst>
          </p:cNvPr>
          <p:cNvSpPr txBox="1"/>
          <p:nvPr/>
        </p:nvSpPr>
        <p:spPr>
          <a:xfrm>
            <a:off x="274320" y="914400"/>
            <a:ext cx="840825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Often o</a:t>
            </a:r>
            <a:r>
              <a:rPr lang="en-GB" sz="1600" b="0" dirty="0">
                <a:latin typeface="Arial" panose="020B0604020202020204" pitchFamily="34" charset="0"/>
                <a:cs typeface="Arial" panose="020B0604020202020204" pitchFamily="34" charset="0"/>
              </a:rPr>
              <a:t>ccur at sites of increased torsional stress and flanked by collagen-rich calcium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Associated with stent under-expansion and worse long-term outcomes following PCI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A70F4B-C041-FF72-1DFD-DC5B655F1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262"/>
          <a:stretch/>
        </p:blipFill>
        <p:spPr>
          <a:xfrm>
            <a:off x="1143000" y="1672860"/>
            <a:ext cx="2514600" cy="2833731"/>
          </a:xfrm>
          <a:prstGeom prst="rect">
            <a:avLst/>
          </a:prstGeom>
        </p:spPr>
      </p:pic>
      <p:pic>
        <p:nvPicPr>
          <p:cNvPr id="1026" name="Picture 2" descr="Clinical impact of calcified nodule in patients with heavily calcified  lesions requiring rotational atherectomy - Morofuji - 2021 - Catheterization  and Cardiovascular Interventions - Wiley Online Library">
            <a:extLst>
              <a:ext uri="{FF2B5EF4-FFF2-40B4-BE49-F238E27FC236}">
                <a16:creationId xmlns:a16="http://schemas.microsoft.com/office/drawing/2014/main" id="{5B69FEB8-818D-A383-07E9-7900E3621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1" r="52028" b="123"/>
          <a:stretch/>
        </p:blipFill>
        <p:spPr bwMode="auto">
          <a:xfrm>
            <a:off x="4664224" y="1742993"/>
            <a:ext cx="3620570" cy="284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8674FA-F86A-A7E3-3D43-5D3A3B2BC343}"/>
              </a:ext>
            </a:extLst>
          </p:cNvPr>
          <p:cNvSpPr txBox="1"/>
          <p:nvPr/>
        </p:nvSpPr>
        <p:spPr>
          <a:xfrm>
            <a:off x="5776174" y="2823209"/>
            <a:ext cx="2781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3x event rate in CN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2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D552-712A-420C-B627-77C6B066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728"/>
            <a:ext cx="8229600" cy="63093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3EA5"/>
                </a:solidFill>
                <a:latin typeface="Arial"/>
              </a:rPr>
              <a:t>Pooled Analysis 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ACF9B-8AF7-486E-811C-307F85705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17" y="1303101"/>
            <a:ext cx="4807277" cy="2742490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A354A"/>
              </a:buClr>
            </a:pPr>
            <a:r>
              <a:rPr lang="en-US" sz="1600" b="1" dirty="0"/>
              <a:t>Objective: </a:t>
            </a:r>
            <a:r>
              <a:rPr lang="en-US" sz="1600" dirty="0"/>
              <a:t>To evaluate the impact of IVL treatment of calcified nodules (CN) on 2-year clinical outcomes</a:t>
            </a: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A354A"/>
              </a:buClr>
            </a:pPr>
            <a:r>
              <a:rPr lang="en-US" sz="1600" b="1" dirty="0"/>
              <a:t>Population: </a:t>
            </a:r>
            <a:r>
              <a:rPr lang="en-US" sz="1600" dirty="0"/>
              <a:t>Patient-level pooled analysis of the Disrupt CAD III-IV OCT sub-studies</a:t>
            </a:r>
            <a:endParaRPr lang="en-US" sz="1600" baseline="30000" dirty="0"/>
          </a:p>
          <a:p>
            <a:pPr marL="457200" lvl="1" indent="-2286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A354A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Uniform study criteria, endpoints, adjudication, follow-up</a:t>
            </a:r>
            <a:endParaRPr lang="en-US" sz="1100" dirty="0"/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Clr>
                <a:srgbClr val="1A354A"/>
              </a:buClr>
            </a:pPr>
            <a:r>
              <a:rPr lang="en-US" sz="1600" b="1" dirty="0"/>
              <a:t>Endpoints:</a:t>
            </a:r>
            <a:r>
              <a:rPr lang="en-US" sz="1600" dirty="0"/>
              <a:t> CEC-adjudicated target lesion failure (TLF) and stent thrombosis (definite or probable) at 2-years</a:t>
            </a:r>
            <a:endParaRPr lang="en-US" sz="1100" dirty="0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7FB451A4-9BA2-4994-A08D-77414FB93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072269"/>
            <a:ext cx="1877971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592C7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685800">
              <a:defRPr/>
            </a:pPr>
            <a:r>
              <a:rPr lang="en-US" sz="1200">
                <a:solidFill>
                  <a:srgbClr val="011D32"/>
                </a:solidFill>
                <a:latin typeface="Arial"/>
                <a:cs typeface="ヒラギノ角ゴ Pro W3"/>
              </a:rPr>
              <a:t>CAD III OCT sub-study</a:t>
            </a:r>
          </a:p>
          <a:p>
            <a:pPr algn="ctr" defTabSz="685800">
              <a:defRPr/>
            </a:pPr>
            <a:r>
              <a:rPr lang="en-US" sz="1200">
                <a:solidFill>
                  <a:srgbClr val="011D32"/>
                </a:solidFill>
                <a:latin typeface="Arial"/>
                <a:cs typeface="ヒラギノ角ゴ Pro W3"/>
              </a:rPr>
              <a:t>N = 94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EC38F19A-57CF-42B8-A1C3-3FA39A659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094" y="1072269"/>
            <a:ext cx="1828801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592C7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685800">
              <a:defRPr/>
            </a:pPr>
            <a:r>
              <a:rPr lang="en-US" sz="1200">
                <a:solidFill>
                  <a:srgbClr val="011D32"/>
                </a:solidFill>
                <a:latin typeface="Arial"/>
                <a:cs typeface="ヒラギノ角ゴ Pro W3"/>
              </a:rPr>
              <a:t>CAD IV OCT Sub-study</a:t>
            </a:r>
          </a:p>
          <a:p>
            <a:pPr algn="ctr" defTabSz="685800">
              <a:defRPr/>
            </a:pPr>
            <a:r>
              <a:rPr lang="en-US" sz="1200">
                <a:solidFill>
                  <a:srgbClr val="011D32"/>
                </a:solidFill>
                <a:latin typeface="Arial"/>
                <a:cs typeface="ヒラギノ角ゴ Pro W3"/>
              </a:rPr>
              <a:t>N = 61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3B33945-720D-4444-8634-D7BDB72BC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1832430"/>
            <a:ext cx="3776294" cy="1338828"/>
          </a:xfrm>
          <a:prstGeom prst="rect">
            <a:avLst/>
          </a:prstGeom>
          <a:solidFill>
            <a:schemeClr val="bg1"/>
          </a:solidFill>
          <a:ln w="19050">
            <a:solidFill>
              <a:srgbClr val="592C7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685800">
              <a:defRPr/>
            </a:pPr>
            <a:r>
              <a:rPr lang="en-US" sz="1500">
                <a:solidFill>
                  <a:srgbClr val="011D32"/>
                </a:solidFill>
                <a:latin typeface="Arial"/>
                <a:cs typeface="ヒラギノ角ゴ Pro W3"/>
              </a:rPr>
              <a:t>ITT Population</a:t>
            </a:r>
          </a:p>
          <a:p>
            <a:pPr algn="ctr" defTabSz="685800">
              <a:defRPr/>
            </a:pPr>
            <a:r>
              <a:rPr lang="en-US" sz="1500">
                <a:solidFill>
                  <a:srgbClr val="011D32"/>
                </a:solidFill>
                <a:latin typeface="Arial"/>
                <a:cs typeface="ヒラギノ角ゴ Pro W3"/>
              </a:rPr>
              <a:t>N = 155</a:t>
            </a:r>
            <a:endParaRPr lang="en-US" sz="1350" b="1">
              <a:solidFill>
                <a:srgbClr val="011D32"/>
              </a:solidFill>
              <a:latin typeface="Arial"/>
              <a:cs typeface="ヒラギノ角ゴ Pro W3"/>
            </a:endParaRPr>
          </a:p>
          <a:p>
            <a:pPr algn="ctr" defTabSz="685800">
              <a:defRPr/>
            </a:pPr>
            <a:r>
              <a:rPr lang="en-US" sz="1500" b="1">
                <a:solidFill>
                  <a:srgbClr val="011D32"/>
                </a:solidFill>
                <a:latin typeface="Arial"/>
                <a:cs typeface="ヒラギノ角ゴ Pro W3"/>
              </a:rPr>
              <a:t>21</a:t>
            </a:r>
            <a:r>
              <a:rPr lang="en-US" sz="1350">
                <a:solidFill>
                  <a:srgbClr val="011D32"/>
                </a:solidFill>
                <a:latin typeface="Arial"/>
                <a:cs typeface="ヒラギノ角ゴ Pro W3"/>
              </a:rPr>
              <a:t> </a:t>
            </a:r>
            <a:r>
              <a:rPr lang="en-US" sz="1500">
                <a:solidFill>
                  <a:srgbClr val="011D32"/>
                </a:solidFill>
                <a:latin typeface="Arial"/>
                <a:cs typeface="ヒラギノ角ゴ Pro W3"/>
              </a:rPr>
              <a:t>global sites in</a:t>
            </a:r>
            <a:r>
              <a:rPr lang="en-US" sz="1350">
                <a:solidFill>
                  <a:srgbClr val="011D32"/>
                </a:solidFill>
                <a:latin typeface="Arial"/>
                <a:cs typeface="ヒラギノ角ゴ Pro W3"/>
              </a:rPr>
              <a:t> </a:t>
            </a:r>
            <a:r>
              <a:rPr lang="en-US" sz="1500" b="1">
                <a:solidFill>
                  <a:srgbClr val="011D32"/>
                </a:solidFill>
                <a:latin typeface="Arial"/>
                <a:cs typeface="ヒラギノ角ゴ Pro W3"/>
              </a:rPr>
              <a:t>3</a:t>
            </a:r>
            <a:r>
              <a:rPr lang="en-US" sz="1350">
                <a:solidFill>
                  <a:srgbClr val="011D32"/>
                </a:solidFill>
                <a:latin typeface="Arial"/>
                <a:cs typeface="ヒラギノ角ゴ Pro W3"/>
              </a:rPr>
              <a:t> </a:t>
            </a:r>
            <a:r>
              <a:rPr lang="en-US" sz="1500">
                <a:solidFill>
                  <a:srgbClr val="011D32"/>
                </a:solidFill>
                <a:latin typeface="Arial"/>
                <a:cs typeface="ヒラギノ角ゴ Pro W3"/>
              </a:rPr>
              <a:t>countries</a:t>
            </a:r>
            <a:endParaRPr lang="en-US" sz="1200">
              <a:solidFill>
                <a:srgbClr val="011D32"/>
              </a:solidFill>
              <a:latin typeface="Arial"/>
              <a:cs typeface="ヒラギノ角ゴ Pro W3"/>
            </a:endParaRPr>
          </a:p>
          <a:p>
            <a:pPr algn="ctr" defTabSz="685800">
              <a:defRPr/>
            </a:pPr>
            <a:endParaRPr lang="en-US" sz="1200">
              <a:solidFill>
                <a:srgbClr val="011D32"/>
              </a:solidFill>
              <a:latin typeface="Arial"/>
              <a:cs typeface="ヒラギノ角ゴ Pro W3"/>
            </a:endParaRPr>
          </a:p>
          <a:p>
            <a:pPr algn="ctr" defTabSz="685800">
              <a:defRPr/>
            </a:pPr>
            <a:endParaRPr lang="en-US" sz="1200">
              <a:solidFill>
                <a:srgbClr val="011D32"/>
              </a:solidFill>
              <a:latin typeface="Arial"/>
              <a:cs typeface="ヒラギノ角ゴ Pro W3"/>
            </a:endParaRPr>
          </a:p>
          <a:p>
            <a:pPr algn="ctr" defTabSz="685800">
              <a:defRPr/>
            </a:pPr>
            <a:endParaRPr lang="en-US" sz="1200">
              <a:solidFill>
                <a:srgbClr val="011D32"/>
              </a:solidFill>
              <a:latin typeface="Arial"/>
              <a:cs typeface="ヒラギノ角ゴ Pro W3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56F3A2A-6855-45DC-B28C-06B24EBA6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3530727"/>
            <a:ext cx="1621685" cy="715581"/>
          </a:xfrm>
          <a:prstGeom prst="rect">
            <a:avLst/>
          </a:prstGeom>
          <a:solidFill>
            <a:srgbClr val="00A9E8"/>
          </a:solidFill>
          <a:ln w="19050">
            <a:solidFill>
              <a:srgbClr val="592C7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685800">
              <a:defRPr/>
            </a:pPr>
            <a:r>
              <a:rPr lang="en-US" sz="1350">
                <a:solidFill>
                  <a:srgbClr val="011D32"/>
                </a:solidFill>
                <a:latin typeface="Arial"/>
                <a:cs typeface="ヒラギノ角ゴ Pro W3"/>
              </a:rPr>
              <a:t>CN group </a:t>
            </a:r>
          </a:p>
          <a:p>
            <a:pPr algn="ctr" defTabSz="685800">
              <a:defRPr/>
            </a:pPr>
            <a:r>
              <a:rPr lang="en-US" sz="1350">
                <a:solidFill>
                  <a:srgbClr val="011D32"/>
                </a:solidFill>
                <a:latin typeface="Arial"/>
                <a:cs typeface="ヒラギノ角ゴ Pro W3"/>
              </a:rPr>
              <a:t>2-year follow-up</a:t>
            </a:r>
          </a:p>
          <a:p>
            <a:pPr algn="ctr" defTabSz="685800">
              <a:defRPr/>
            </a:pPr>
            <a:r>
              <a:rPr lang="en-US" sz="1350" b="1">
                <a:solidFill>
                  <a:srgbClr val="011D32"/>
                </a:solidFill>
                <a:latin typeface="Arial"/>
                <a:cs typeface="ヒラギノ角ゴ Pro W3"/>
              </a:rPr>
              <a:t>n = 29</a:t>
            </a:r>
          </a:p>
        </p:txBody>
      </p:sp>
      <p:cxnSp>
        <p:nvCxnSpPr>
          <p:cNvPr id="9" name="Elbow Connector 26">
            <a:extLst>
              <a:ext uri="{FF2B5EF4-FFF2-40B4-BE49-F238E27FC236}">
                <a16:creationId xmlns:a16="http://schemas.microsoft.com/office/drawing/2014/main" id="{FEE1CAA2-0CB2-49B2-BD3B-A1537810BDD5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 bwMode="auto">
          <a:xfrm rot="5400000">
            <a:off x="6351362" y="2812340"/>
            <a:ext cx="359469" cy="107730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Elbow Connector 27">
            <a:extLst>
              <a:ext uri="{FF2B5EF4-FFF2-40B4-BE49-F238E27FC236}">
                <a16:creationId xmlns:a16="http://schemas.microsoft.com/office/drawing/2014/main" id="{9F4D92A7-0873-4B22-949B-5A0911AF5047}"/>
              </a:ext>
            </a:extLst>
          </p:cNvPr>
          <p:cNvCxnSpPr>
            <a:cxnSpLocks/>
            <a:stCxn id="6" idx="2"/>
            <a:endCxn id="34" idx="0"/>
          </p:cNvCxnSpPr>
          <p:nvPr/>
        </p:nvCxnSpPr>
        <p:spPr bwMode="auto">
          <a:xfrm rot="16200000" flipH="1">
            <a:off x="7428435" y="2812571"/>
            <a:ext cx="359468" cy="107684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Elbow Connector 30">
            <a:extLst>
              <a:ext uri="{FF2B5EF4-FFF2-40B4-BE49-F238E27FC236}">
                <a16:creationId xmlns:a16="http://schemas.microsoft.com/office/drawing/2014/main" id="{B0FC1ABA-BFB7-4DF1-BCBF-946AB22FE0D9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rot="16200000" flipH="1">
            <a:off x="6445919" y="1208601"/>
            <a:ext cx="298496" cy="949162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33">
            <a:extLst>
              <a:ext uri="{FF2B5EF4-FFF2-40B4-BE49-F238E27FC236}">
                <a16:creationId xmlns:a16="http://schemas.microsoft.com/office/drawing/2014/main" id="{19A311A4-54B2-4667-8B91-131986EA8164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7407374" y="1196309"/>
            <a:ext cx="298496" cy="97374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F9B7B15-0517-4F3D-ADFD-D95DA6C1D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22" y="2691998"/>
            <a:ext cx="505428" cy="33695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D08712-C55F-4252-B787-7E1D67879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61" y="2691998"/>
            <a:ext cx="505428" cy="33695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7" name="Picture 2" descr="Flag of Japan - 3D">
            <a:extLst>
              <a:ext uri="{FF2B5EF4-FFF2-40B4-BE49-F238E27FC236}">
                <a16:creationId xmlns:a16="http://schemas.microsoft.com/office/drawing/2014/main" id="{150DD54C-24AF-4E81-A4C5-521D6E5B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930" y="2692907"/>
            <a:ext cx="503057" cy="33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Logo&#10;&#10;Description automatically generated with low confidence">
            <a:extLst>
              <a:ext uri="{FF2B5EF4-FFF2-40B4-BE49-F238E27FC236}">
                <a16:creationId xmlns:a16="http://schemas.microsoft.com/office/drawing/2014/main" id="{66870B28-E21C-19E7-8421-64D21B925C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8464"/>
            <a:ext cx="1082723" cy="411660"/>
          </a:xfrm>
          <a:prstGeom prst="rect">
            <a:avLst/>
          </a:prstGeom>
        </p:spPr>
      </p:pic>
      <p:sp>
        <p:nvSpPr>
          <p:cNvPr id="34" name="Text Box 7">
            <a:extLst>
              <a:ext uri="{FF2B5EF4-FFF2-40B4-BE49-F238E27FC236}">
                <a16:creationId xmlns:a16="http://schemas.microsoft.com/office/drawing/2014/main" id="{8793D0E3-9FDE-9762-7562-3A5F64B08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747" y="3530726"/>
            <a:ext cx="1621685" cy="715581"/>
          </a:xfrm>
          <a:prstGeom prst="rect">
            <a:avLst/>
          </a:prstGeom>
          <a:solidFill>
            <a:srgbClr val="00A9E8"/>
          </a:solidFill>
          <a:ln w="19050">
            <a:solidFill>
              <a:srgbClr val="592C7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685800">
              <a:defRPr/>
            </a:pPr>
            <a:r>
              <a:rPr lang="en-US" sz="1350">
                <a:solidFill>
                  <a:srgbClr val="011D32"/>
                </a:solidFill>
                <a:latin typeface="Arial"/>
                <a:cs typeface="ヒラギノ角ゴ Pro W3"/>
              </a:rPr>
              <a:t>Non-CN group </a:t>
            </a:r>
          </a:p>
          <a:p>
            <a:pPr algn="ctr" defTabSz="685800">
              <a:defRPr/>
            </a:pPr>
            <a:r>
              <a:rPr lang="en-US" sz="1350">
                <a:solidFill>
                  <a:srgbClr val="011D32"/>
                </a:solidFill>
                <a:latin typeface="Arial"/>
                <a:cs typeface="ヒラギノ角ゴ Pro W3"/>
              </a:rPr>
              <a:t>2-year follow-up</a:t>
            </a:r>
          </a:p>
          <a:p>
            <a:pPr algn="ctr" defTabSz="685800">
              <a:defRPr/>
            </a:pPr>
            <a:r>
              <a:rPr lang="en-US" sz="1350" b="1">
                <a:solidFill>
                  <a:srgbClr val="011D32"/>
                </a:solidFill>
                <a:latin typeface="Arial"/>
                <a:cs typeface="ヒラギノ角ゴ Pro W3"/>
              </a:rPr>
              <a:t>n = 126</a:t>
            </a:r>
          </a:p>
        </p:txBody>
      </p:sp>
    </p:spTree>
    <p:extLst>
      <p:ext uri="{BB962C8B-B14F-4D97-AF65-F5344CB8AC3E}">
        <p14:creationId xmlns:p14="http://schemas.microsoft.com/office/powerpoint/2010/main" val="30192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C1D8BF-AF91-314E-8EF5-94F3CF71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728"/>
            <a:ext cx="8229600" cy="630936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003EA5"/>
                </a:solidFill>
                <a:latin typeface="Arial"/>
              </a:rPr>
              <a:t>Baseline Patient </a:t>
            </a:r>
            <a:r>
              <a:rPr lang="fr-FR" sz="2400" b="1" dirty="0" err="1">
                <a:solidFill>
                  <a:srgbClr val="003EA5"/>
                </a:solidFill>
                <a:latin typeface="Arial"/>
              </a:rPr>
              <a:t>Characteristics</a:t>
            </a:r>
            <a:endParaRPr lang="fr-FR" sz="2400" b="1" dirty="0">
              <a:solidFill>
                <a:srgbClr val="003EA5"/>
              </a:solidFill>
              <a:latin typeface="Arial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68991"/>
              </p:ext>
            </p:extLst>
          </p:nvPr>
        </p:nvGraphicFramePr>
        <p:xfrm>
          <a:off x="1143000" y="914400"/>
          <a:ext cx="6858000" cy="3394711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43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608">
                  <a:extLst>
                    <a:ext uri="{9D8B030D-6E8A-4147-A177-3AD203B41FA5}">
                      <a16:colId xmlns:a16="http://schemas.microsoft.com/office/drawing/2014/main" val="1612322183"/>
                    </a:ext>
                  </a:extLst>
                </a:gridCol>
                <a:gridCol w="932592">
                  <a:extLst>
                    <a:ext uri="{9D8B030D-6E8A-4147-A177-3AD203B41FA5}">
                      <a16:colId xmlns:a16="http://schemas.microsoft.com/office/drawing/2014/main" val="2568288688"/>
                    </a:ext>
                  </a:extLst>
                </a:gridCol>
              </a:tblGrid>
              <a:tr h="604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Characteristic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Patients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without 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N=126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Patients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 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N=29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 value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Age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73.4 ± 9.0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</a:rPr>
                        <a:t>71.9 ± 8.8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ysClr val="windowText" lastClr="000000"/>
                          </a:solidFill>
                        </a:rPr>
                        <a:t>0.40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Male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ysClr val="windowText" lastClr="000000"/>
                          </a:solidFill>
                        </a:rPr>
                        <a:t>76.2%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96.6%</a:t>
                      </a:r>
                      <a:endParaRPr lang="en-US" sz="1400" b="1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ysClr val="windowText" lastClr="000000"/>
                          </a:solidFill>
                        </a:rPr>
                        <a:t>0.01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16915410"/>
                  </a:ext>
                </a:extLst>
              </a:tr>
              <a:tr h="309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Hypertension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84.9%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82.8%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0.77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Hyperlipidemia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86.5%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89.7%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0.65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Diabetes mellitus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39.7%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48.3%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0.40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Current or former smoker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59.5%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62.1%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0.97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2977243135"/>
                  </a:ext>
                </a:extLst>
              </a:tr>
              <a:tr h="309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Prior MI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16.7%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31.0%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0.08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88532118"/>
                  </a:ext>
                </a:extLst>
              </a:tr>
              <a:tr h="309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Prior Stroke or TIA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13.5%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13.8%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0.97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3773037195"/>
                  </a:ext>
                </a:extLst>
              </a:tr>
              <a:tr h="309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Renal insufficiency</a:t>
                      </a:r>
                      <a:r>
                        <a:rPr kumimoji="0" lang="en-US" sz="1400" b="1" u="none" strike="noStrike" cap="none" normalizeH="0" baseline="300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*</a:t>
                      </a:r>
                      <a:endParaRPr kumimoji="0" lang="en-US" sz="1400" b="1" i="0" u="none" strike="noStrike" cap="none" normalizeH="0" baseline="3000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1.6%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17.2%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&lt;0.01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47933939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4309111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30000"/>
              <a:t>*</a:t>
            </a:r>
            <a:r>
              <a:rPr lang="en-US" sz="900">
                <a:solidFill>
                  <a:srgbClr val="000000"/>
                </a:solidFill>
              </a:rPr>
              <a:t>Defined as eGFR &lt;60ml/min/1.73m</a:t>
            </a:r>
            <a:r>
              <a:rPr lang="en-US" sz="900" baseline="30000">
                <a:solidFill>
                  <a:srgbClr val="000000"/>
                </a:solidFill>
              </a:rPr>
              <a:t>2</a:t>
            </a:r>
            <a:r>
              <a:rPr lang="en-US" sz="900">
                <a:solidFill>
                  <a:srgbClr val="000000"/>
                </a:solidFill>
              </a:rPr>
              <a:t>; eGFR=estimated glomerular filtration rate using the MDRD formula</a:t>
            </a:r>
          </a:p>
          <a:p>
            <a:endParaRPr lang="en-US" sz="900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7769AC3C-392C-B5C4-8EFD-75A718934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8464"/>
            <a:ext cx="1082723" cy="4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8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C1D8BF-AF91-314E-8EF5-94F3CF71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728"/>
            <a:ext cx="8229600" cy="630936"/>
          </a:xfrm>
        </p:spPr>
        <p:txBody>
          <a:bodyPr>
            <a:normAutofit/>
          </a:bodyPr>
          <a:lstStyle/>
          <a:p>
            <a:r>
              <a:rPr lang="fr-FR" sz="2200" b="1" dirty="0">
                <a:solidFill>
                  <a:srgbClr val="003EA5"/>
                </a:solidFill>
                <a:latin typeface="Arial"/>
              </a:rPr>
              <a:t>Baseline </a:t>
            </a:r>
            <a:r>
              <a:rPr lang="fr-FR" sz="2200" b="1" dirty="0" err="1">
                <a:solidFill>
                  <a:srgbClr val="003EA5"/>
                </a:solidFill>
                <a:latin typeface="Arial"/>
              </a:rPr>
              <a:t>Angiographic</a:t>
            </a:r>
            <a:r>
              <a:rPr lang="fr-FR" sz="2200" b="1" dirty="0">
                <a:solidFill>
                  <a:srgbClr val="003EA5"/>
                </a:solidFill>
                <a:latin typeface="Arial"/>
              </a:rPr>
              <a:t> </a:t>
            </a:r>
            <a:r>
              <a:rPr lang="fr-FR" sz="2200" b="1" dirty="0" err="1">
                <a:solidFill>
                  <a:srgbClr val="003EA5"/>
                </a:solidFill>
                <a:latin typeface="Arial"/>
              </a:rPr>
              <a:t>Characteristics</a:t>
            </a:r>
            <a:endParaRPr lang="fr-FR" sz="2200" b="1" dirty="0">
              <a:solidFill>
                <a:srgbClr val="003EA5"/>
              </a:solidFill>
              <a:latin typeface="Arial"/>
            </a:endParaRP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574080"/>
              </p:ext>
            </p:extLst>
          </p:nvPr>
        </p:nvGraphicFramePr>
        <p:xfrm>
          <a:off x="1143000" y="914400"/>
          <a:ext cx="6858000" cy="3762706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43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020">
                  <a:extLst>
                    <a:ext uri="{9D8B030D-6E8A-4147-A177-3AD203B41FA5}">
                      <a16:colId xmlns:a16="http://schemas.microsoft.com/office/drawing/2014/main" val="1612322183"/>
                    </a:ext>
                  </a:extLst>
                </a:gridCol>
                <a:gridCol w="933550">
                  <a:extLst>
                    <a:ext uri="{9D8B030D-6E8A-4147-A177-3AD203B41FA5}">
                      <a16:colId xmlns:a16="http://schemas.microsoft.com/office/drawing/2014/main" val="2568288688"/>
                    </a:ext>
                  </a:extLst>
                </a:gridCol>
              </a:tblGrid>
              <a:tr h="374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Core lab assessment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Patients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without 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N=126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Patients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N=29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 value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Lesion location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592C75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592C75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&lt;.01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745">
                <a:tc>
                  <a:txBody>
                    <a:bodyPr/>
                    <a:lstStyle/>
                    <a:p>
                      <a:pPr marL="15875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LAD</a:t>
                      </a:r>
                    </a:p>
                  </a:txBody>
                  <a:tcPr marL="18052" marR="180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79.4% </a:t>
                      </a:r>
                    </a:p>
                  </a:txBody>
                  <a:tcPr marL="18052" marR="180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27.6% </a:t>
                      </a:r>
                    </a:p>
                  </a:txBody>
                  <a:tcPr marL="18052" marR="18052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3931319"/>
                  </a:ext>
                </a:extLst>
              </a:tr>
              <a:tr h="235745">
                <a:tc>
                  <a:txBody>
                    <a:bodyPr/>
                    <a:lstStyle/>
                    <a:p>
                      <a:pPr marL="15875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RCA</a:t>
                      </a:r>
                    </a:p>
                  </a:txBody>
                  <a:tcPr marL="18052" marR="180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16.7%</a:t>
                      </a:r>
                    </a:p>
                  </a:txBody>
                  <a:tcPr marL="18052" marR="180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55.2%</a:t>
                      </a:r>
                    </a:p>
                  </a:txBody>
                  <a:tcPr marL="18052" marR="18052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48410697"/>
                  </a:ext>
                </a:extLst>
              </a:tr>
              <a:tr h="282246">
                <a:tc>
                  <a:txBody>
                    <a:bodyPr/>
                    <a:lstStyle/>
                    <a:p>
                      <a:pPr marL="15875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Circumflex</a:t>
                      </a:r>
                    </a:p>
                  </a:txBody>
                  <a:tcPr marL="18052" marR="180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4.0% </a:t>
                      </a:r>
                    </a:p>
                  </a:txBody>
                  <a:tcPr marL="18052" marR="180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13.8%</a:t>
                      </a:r>
                    </a:p>
                  </a:txBody>
                  <a:tcPr marL="18052" marR="18052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35708746"/>
                  </a:ext>
                </a:extLst>
              </a:tr>
              <a:tr h="235745">
                <a:tc>
                  <a:txBody>
                    <a:bodyPr/>
                    <a:lstStyle/>
                    <a:p>
                      <a:pPr marL="158750" marR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Left Main</a:t>
                      </a:r>
                    </a:p>
                  </a:txBody>
                  <a:tcPr marL="18052" marR="180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18052" marR="1805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18052" marR="18052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en-US" sz="1400" b="0" u="none" strike="noStrike" kern="1200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04457505"/>
                  </a:ext>
                </a:extLst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RVD, mm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 ± 0.4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± 0.4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70433974"/>
                  </a:ext>
                </a:extLst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MLD, mm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± 0.3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± 0.4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16915410"/>
                  </a:ext>
                </a:extLst>
              </a:tr>
              <a:tr h="22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Diameter stenosis, %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62.9 ± 10.0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65.9 ±12.2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Lesion length, mm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27.8 ± 11.1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28.3 ± 10.8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Calcified length, mm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49.9 ±18.8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57.7 ± 17.0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Severe calcification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2977243135"/>
                  </a:ext>
                </a:extLst>
              </a:tr>
              <a:tr h="221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Bifurcation lesion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31.0%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13.8%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479339391"/>
                  </a:ext>
                </a:extLst>
              </a:tr>
            </a:tbl>
          </a:graphicData>
        </a:graphic>
      </p:graphicFrame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9D9275B5-C0B6-AD6A-C384-2AAFC50C4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8464"/>
            <a:ext cx="1082723" cy="4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728"/>
            <a:ext cx="8229600" cy="630936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3EA5"/>
                </a:solidFill>
                <a:latin typeface="Arial"/>
              </a:rPr>
              <a:t>Procedural Characteristics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21960"/>
              </p:ext>
            </p:extLst>
          </p:nvPr>
        </p:nvGraphicFramePr>
        <p:xfrm>
          <a:off x="1143000" y="879765"/>
          <a:ext cx="6858000" cy="3409948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43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5020">
                  <a:extLst>
                    <a:ext uri="{9D8B030D-6E8A-4147-A177-3AD203B41FA5}">
                      <a16:colId xmlns:a16="http://schemas.microsoft.com/office/drawing/2014/main" val="1612322183"/>
                    </a:ext>
                  </a:extLst>
                </a:gridCol>
                <a:gridCol w="933550">
                  <a:extLst>
                    <a:ext uri="{9D8B030D-6E8A-4147-A177-3AD203B41FA5}">
                      <a16:colId xmlns:a16="http://schemas.microsoft.com/office/drawing/2014/main" val="2568288688"/>
                    </a:ext>
                  </a:extLst>
                </a:gridCol>
              </a:tblGrid>
              <a:tr h="573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Characteristic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Patients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without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N=126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Patients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</a:t>
                      </a:r>
                      <a:r>
                        <a:rPr kumimoji="0" lang="en-US" sz="14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2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N=29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 value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591">
                <a:tc>
                  <a:txBody>
                    <a:bodyPr/>
                    <a:lstStyle/>
                    <a:p>
                      <a:r>
                        <a:rPr lang="en-US" sz="1400" b="1"/>
                        <a:t>Procedure time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57.3 ± 22.4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71.0 ± 26.1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591">
                <a:tc>
                  <a:txBody>
                    <a:bodyPr/>
                    <a:lstStyle/>
                    <a:p>
                      <a:r>
                        <a:rPr lang="en-US" sz="1400"/>
                        <a:t>Contrast volume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197.0 ± 66.5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179.7 ± 51.8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16915410"/>
                  </a:ext>
                </a:extLst>
              </a:tr>
              <a:tr h="354591">
                <a:tc>
                  <a:txBody>
                    <a:bodyPr/>
                    <a:lstStyle/>
                    <a:p>
                      <a:r>
                        <a:rPr lang="en-US" sz="1400" b="1"/>
                        <a:t>Pre-dilatation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25.4%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51.7% 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&lt;0.01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591">
                <a:tc>
                  <a:txBody>
                    <a:bodyPr/>
                    <a:lstStyle/>
                    <a:p>
                      <a:r>
                        <a:rPr lang="en-US" sz="1400"/>
                        <a:t>Number of pulses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87.9 ± 44.1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93.0 ± 44.2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591">
                <a:tc>
                  <a:txBody>
                    <a:bodyPr/>
                    <a:lstStyle/>
                    <a:p>
                      <a:r>
                        <a:rPr lang="en-US" sz="1400"/>
                        <a:t>Post-IVL dilatation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11.9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13.8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0.78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591">
                <a:tc>
                  <a:txBody>
                    <a:bodyPr/>
                    <a:lstStyle/>
                    <a:p>
                      <a:r>
                        <a:rPr lang="en-US" sz="1400"/>
                        <a:t>Number of stents implanted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 ± 0.5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 ± 0.5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0.95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3355972309"/>
                  </a:ext>
                </a:extLst>
              </a:tr>
              <a:tr h="354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Total stent length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34.8 ± 12.3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34.7 ± 12.9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2200945851"/>
                  </a:ext>
                </a:extLst>
              </a:tr>
              <a:tr h="354591">
                <a:tc>
                  <a:txBody>
                    <a:bodyPr/>
                    <a:lstStyle/>
                    <a:p>
                      <a:r>
                        <a:rPr lang="en-US" sz="1400"/>
                        <a:t>Post-stent dilatation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51435" marR="51435" marT="25720" marB="257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1435" marR="51435" marT="25720" marB="25720" anchor="ctr" horzOverflow="overflow"/>
                </a:tc>
                <a:extLst>
                  <a:ext uri="{0D108BD9-81ED-4DB2-BD59-A6C34878D82A}">
                    <a16:rowId xmlns:a16="http://schemas.microsoft.com/office/drawing/2014/main" val="1479339391"/>
                  </a:ext>
                </a:extLst>
              </a:tr>
            </a:tbl>
          </a:graphicData>
        </a:graphic>
      </p:graphicFrame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6D6DB41F-1047-372C-1090-09AF7C1A9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8464"/>
            <a:ext cx="1082723" cy="411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415328-B055-FB14-748D-F8F258152799}"/>
              </a:ext>
            </a:extLst>
          </p:cNvPr>
          <p:cNvSpPr txBox="1"/>
          <p:nvPr/>
        </p:nvSpPr>
        <p:spPr>
          <a:xfrm>
            <a:off x="327660" y="4317093"/>
            <a:ext cx="8229600" cy="369332"/>
          </a:xfrm>
          <a:prstGeom prst="rect">
            <a:avLst/>
          </a:prstGeom>
          <a:noFill/>
          <a:ln w="1270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 Dissection (D-F), perforation, abrupt closure, slow/no-flow in either group</a:t>
            </a:r>
          </a:p>
        </p:txBody>
      </p:sp>
    </p:spTree>
    <p:extLst>
      <p:ext uri="{BB962C8B-B14F-4D97-AF65-F5344CB8AC3E}">
        <p14:creationId xmlns:p14="http://schemas.microsoft.com/office/powerpoint/2010/main" val="5630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06DBE525-5FBC-ECCD-840C-FB7D988E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75" y="109728"/>
            <a:ext cx="8224325" cy="633514"/>
          </a:xfrm>
        </p:spPr>
        <p:txBody>
          <a:bodyPr anchor="ctr">
            <a:normAutofit/>
          </a:bodyPr>
          <a:lstStyle/>
          <a:p>
            <a:pPr algn="ctr"/>
            <a:r>
              <a:rPr lang="en-US" sz="2200" dirty="0">
                <a:solidFill>
                  <a:srgbClr val="003EA5"/>
                </a:solidFill>
              </a:rPr>
              <a:t>Deformed Eruptive Nodule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93445D-2D1B-6221-360B-E8766E5BE8BB}"/>
              </a:ext>
            </a:extLst>
          </p:cNvPr>
          <p:cNvSpPr txBox="1"/>
          <p:nvPr/>
        </p:nvSpPr>
        <p:spPr>
          <a:xfrm>
            <a:off x="644368" y="713510"/>
            <a:ext cx="2526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/>
                <a:ea typeface="+mn-ea"/>
                <a:cs typeface="+mn-cs"/>
              </a:rPr>
              <a:t>Pre-IVL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0D3347-F3B4-A2EC-3773-93D839DD2F15}"/>
              </a:ext>
            </a:extLst>
          </p:cNvPr>
          <p:cNvSpPr txBox="1"/>
          <p:nvPr/>
        </p:nvSpPr>
        <p:spPr>
          <a:xfrm>
            <a:off x="3327154" y="713512"/>
            <a:ext cx="248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/>
                <a:ea typeface="+mn-ea"/>
                <a:cs typeface="+mn-cs"/>
              </a:rPr>
              <a:t>Post-IVL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647A70-0B76-A110-25C5-0E41B6BF1154}"/>
              </a:ext>
            </a:extLst>
          </p:cNvPr>
          <p:cNvSpPr txBox="1"/>
          <p:nvPr/>
        </p:nvSpPr>
        <p:spPr>
          <a:xfrm>
            <a:off x="5921667" y="713512"/>
            <a:ext cx="248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/>
                <a:ea typeface="+mn-ea"/>
                <a:cs typeface="+mn-cs"/>
              </a:rPr>
              <a:t>Post-Stent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E9B6594-56C0-84CF-F7DD-A2256CCF0737}"/>
              </a:ext>
            </a:extLst>
          </p:cNvPr>
          <p:cNvGrpSpPr/>
          <p:nvPr/>
        </p:nvGrpSpPr>
        <p:grpSpPr>
          <a:xfrm>
            <a:off x="926974" y="1087207"/>
            <a:ext cx="1961599" cy="3474719"/>
            <a:chOff x="1608454" y="1087207"/>
            <a:chExt cx="1961599" cy="347471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76A1AE9-2555-9621-4127-F6F6ECCEF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9405" y="1087968"/>
              <a:ext cx="1959697" cy="2124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C5A14D-14D0-C0C1-6003-9F414DB3B5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08454" y="3209265"/>
              <a:ext cx="1961599" cy="1352661"/>
            </a:xfrm>
            <a:prstGeom prst="rect">
              <a:avLst/>
            </a:prstGeom>
          </p:spPr>
        </p:pic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2D6B6BA-2DD6-1273-D23B-9832500FA82E}"/>
                </a:ext>
              </a:extLst>
            </p:cNvPr>
            <p:cNvSpPr/>
            <p:nvPr/>
          </p:nvSpPr>
          <p:spPr>
            <a:xfrm flipV="1">
              <a:off x="2449282" y="3706086"/>
              <a:ext cx="161837" cy="1488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7EB1BDF-79C2-1477-7646-9BDD6B677FE5}"/>
                </a:ext>
              </a:extLst>
            </p:cNvPr>
            <p:cNvSpPr/>
            <p:nvPr/>
          </p:nvSpPr>
          <p:spPr>
            <a:xfrm rot="9120000">
              <a:off x="2379310" y="1948336"/>
              <a:ext cx="161837" cy="1488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1F245B-530C-5B39-CDEC-5F796B73C682}"/>
                </a:ext>
              </a:extLst>
            </p:cNvPr>
            <p:cNvSpPr txBox="1"/>
            <p:nvPr/>
          </p:nvSpPr>
          <p:spPr>
            <a:xfrm>
              <a:off x="1633850" y="1087207"/>
              <a:ext cx="394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6FDBC7-0CE7-7FD9-69EA-E4AA8FB2EEEF}"/>
              </a:ext>
            </a:extLst>
          </p:cNvPr>
          <p:cNvGrpSpPr/>
          <p:nvPr/>
        </p:nvGrpSpPr>
        <p:grpSpPr>
          <a:xfrm>
            <a:off x="3584397" y="1087207"/>
            <a:ext cx="1975207" cy="3474720"/>
            <a:chOff x="3578603" y="1087207"/>
            <a:chExt cx="1975207" cy="34747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926E7D6-816A-9A2E-CF14-2233C7BB8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93312" y="1087968"/>
              <a:ext cx="1959397" cy="212447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01DADE-211E-8653-BD39-BA90FE711B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92211" y="3209265"/>
              <a:ext cx="1961599" cy="1352662"/>
            </a:xfrm>
            <a:prstGeom prst="rect">
              <a:avLst/>
            </a:prstGeom>
          </p:spPr>
        </p:pic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589B332-19C9-F078-5812-2A98B47CD68B}"/>
                </a:ext>
              </a:extLst>
            </p:cNvPr>
            <p:cNvSpPr/>
            <p:nvPr/>
          </p:nvSpPr>
          <p:spPr>
            <a:xfrm flipV="1">
              <a:off x="4431283" y="3853619"/>
              <a:ext cx="161837" cy="1488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92A1B3B-DAB2-48A0-D5A9-D0CD5A378AE1}"/>
                </a:ext>
              </a:extLst>
            </p:cNvPr>
            <p:cNvSpPr/>
            <p:nvPr/>
          </p:nvSpPr>
          <p:spPr>
            <a:xfrm rot="8700000">
              <a:off x="4593570" y="2194298"/>
              <a:ext cx="161837" cy="1488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ACBDE17-F083-4E46-0745-539D8DC631AA}"/>
                </a:ext>
              </a:extLst>
            </p:cNvPr>
            <p:cNvSpPr txBox="1"/>
            <p:nvPr/>
          </p:nvSpPr>
          <p:spPr>
            <a:xfrm>
              <a:off x="3578603" y="1087207"/>
              <a:ext cx="394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A’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B83EFA6-4E7D-E192-AC03-F166FDB2EA2C}"/>
              </a:ext>
            </a:extLst>
          </p:cNvPr>
          <p:cNvGrpSpPr/>
          <p:nvPr/>
        </p:nvGrpSpPr>
        <p:grpSpPr>
          <a:xfrm>
            <a:off x="6184766" y="1087207"/>
            <a:ext cx="1961599" cy="3462538"/>
            <a:chOff x="5788630" y="1087207"/>
            <a:chExt cx="1961599" cy="34625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DF9A50-55F0-163C-5F2A-374D3A381081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"/>
            <a:stretch/>
          </p:blipFill>
          <p:spPr>
            <a:xfrm>
              <a:off x="5790131" y="1087968"/>
              <a:ext cx="1958598" cy="212447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46E5CF2-0DA1-7D44-7AE1-9C156DA3E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88630" y="3209265"/>
              <a:ext cx="1961599" cy="1340480"/>
            </a:xfrm>
            <a:prstGeom prst="rect">
              <a:avLst/>
            </a:prstGeom>
          </p:spPr>
        </p:pic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91E084F4-6005-2935-B986-8CFCA077FC6B}"/>
                </a:ext>
              </a:extLst>
            </p:cNvPr>
            <p:cNvSpPr/>
            <p:nvPr/>
          </p:nvSpPr>
          <p:spPr>
            <a:xfrm flipV="1">
              <a:off x="6759995" y="3843669"/>
              <a:ext cx="161837" cy="1488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26EA67B7-0E06-B938-478F-4BB1D0E0B6D4}"/>
                </a:ext>
              </a:extLst>
            </p:cNvPr>
            <p:cNvSpPr/>
            <p:nvPr/>
          </p:nvSpPr>
          <p:spPr>
            <a:xfrm rot="8700000">
              <a:off x="6723113" y="2391526"/>
              <a:ext cx="161837" cy="14888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D76B95-3903-41DA-59CF-4028AAB69172}"/>
                </a:ext>
              </a:extLst>
            </p:cNvPr>
            <p:cNvSpPr txBox="1"/>
            <p:nvPr/>
          </p:nvSpPr>
          <p:spPr>
            <a:xfrm>
              <a:off x="5810468" y="1087207"/>
              <a:ext cx="456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+mn-cs"/>
                </a:rPr>
                <a:t>A’’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D0AB464-94E3-48FA-26F6-D2BF84E0D6DB}"/>
                </a:ext>
              </a:extLst>
            </p:cNvPr>
            <p:cNvSpPr txBox="1"/>
            <p:nvPr/>
          </p:nvSpPr>
          <p:spPr>
            <a:xfrm>
              <a:off x="6900869" y="2835606"/>
              <a:ext cx="8275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3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639A1930-4702-1C54-DE6B-BF58E2494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231" y="859831"/>
            <a:ext cx="1897825" cy="2057400"/>
          </a:xfrm>
          <a:prstGeom prst="rect">
            <a:avLst/>
          </a:prstGeom>
        </p:spPr>
      </p:pic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327AB06B-D018-487F-79C7-2EA06EDE4B0C}"/>
              </a:ext>
            </a:extLst>
          </p:cNvPr>
          <p:cNvSpPr/>
          <p:nvPr/>
        </p:nvSpPr>
        <p:spPr bwMode="auto">
          <a:xfrm>
            <a:off x="2713703" y="1965223"/>
            <a:ext cx="1213152" cy="774290"/>
          </a:xfrm>
          <a:custGeom>
            <a:avLst/>
            <a:gdLst>
              <a:gd name="connsiteX0" fmla="*/ 73742 w 1617536"/>
              <a:gd name="connsiteY0" fmla="*/ 383458 h 1032387"/>
              <a:gd name="connsiteX1" fmla="*/ 78658 w 1617536"/>
              <a:gd name="connsiteY1" fmla="*/ 565355 h 1032387"/>
              <a:gd name="connsiteX2" fmla="*/ 49161 w 1617536"/>
              <a:gd name="connsiteY2" fmla="*/ 639097 h 1032387"/>
              <a:gd name="connsiteX3" fmla="*/ 34413 w 1617536"/>
              <a:gd name="connsiteY3" fmla="*/ 673509 h 1032387"/>
              <a:gd name="connsiteX4" fmla="*/ 14748 w 1617536"/>
              <a:gd name="connsiteY4" fmla="*/ 717755 h 1032387"/>
              <a:gd name="connsiteX5" fmla="*/ 4916 w 1617536"/>
              <a:gd name="connsiteY5" fmla="*/ 762000 h 1032387"/>
              <a:gd name="connsiteX6" fmla="*/ 0 w 1617536"/>
              <a:gd name="connsiteY6" fmla="*/ 786580 h 1032387"/>
              <a:gd name="connsiteX7" fmla="*/ 14748 w 1617536"/>
              <a:gd name="connsiteY7" fmla="*/ 860322 h 1032387"/>
              <a:gd name="connsiteX8" fmla="*/ 29497 w 1617536"/>
              <a:gd name="connsiteY8" fmla="*/ 889819 h 1032387"/>
              <a:gd name="connsiteX9" fmla="*/ 103239 w 1617536"/>
              <a:gd name="connsiteY9" fmla="*/ 963561 h 1032387"/>
              <a:gd name="connsiteX10" fmla="*/ 127819 w 1617536"/>
              <a:gd name="connsiteY10" fmla="*/ 973393 h 1032387"/>
              <a:gd name="connsiteX11" fmla="*/ 172064 w 1617536"/>
              <a:gd name="connsiteY11" fmla="*/ 997974 h 1032387"/>
              <a:gd name="connsiteX12" fmla="*/ 314632 w 1617536"/>
              <a:gd name="connsiteY12" fmla="*/ 1032387 h 1032387"/>
              <a:gd name="connsiteX13" fmla="*/ 629264 w 1617536"/>
              <a:gd name="connsiteY13" fmla="*/ 1032387 h 1032387"/>
              <a:gd name="connsiteX14" fmla="*/ 796413 w 1617536"/>
              <a:gd name="connsiteY14" fmla="*/ 1027471 h 1032387"/>
              <a:gd name="connsiteX15" fmla="*/ 875071 w 1617536"/>
              <a:gd name="connsiteY15" fmla="*/ 1022555 h 1032387"/>
              <a:gd name="connsiteX16" fmla="*/ 1042219 w 1617536"/>
              <a:gd name="connsiteY16" fmla="*/ 993058 h 1032387"/>
              <a:gd name="connsiteX17" fmla="*/ 1209368 w 1617536"/>
              <a:gd name="connsiteY17" fmla="*/ 953729 h 1032387"/>
              <a:gd name="connsiteX18" fmla="*/ 1347019 w 1617536"/>
              <a:gd name="connsiteY18" fmla="*/ 904568 h 1032387"/>
              <a:gd name="connsiteX19" fmla="*/ 1410929 w 1617536"/>
              <a:gd name="connsiteY19" fmla="*/ 855406 h 1032387"/>
              <a:gd name="connsiteX20" fmla="*/ 1543664 w 1617536"/>
              <a:gd name="connsiteY20" fmla="*/ 727587 h 1032387"/>
              <a:gd name="connsiteX21" fmla="*/ 1592826 w 1617536"/>
              <a:gd name="connsiteY21" fmla="*/ 629264 h 1032387"/>
              <a:gd name="connsiteX22" fmla="*/ 1602658 w 1617536"/>
              <a:gd name="connsiteY22" fmla="*/ 580103 h 1032387"/>
              <a:gd name="connsiteX23" fmla="*/ 1617406 w 1617536"/>
              <a:gd name="connsiteY23" fmla="*/ 526026 h 1032387"/>
              <a:gd name="connsiteX24" fmla="*/ 1607574 w 1617536"/>
              <a:gd name="connsiteY24" fmla="*/ 412955 h 1032387"/>
              <a:gd name="connsiteX25" fmla="*/ 1597742 w 1617536"/>
              <a:gd name="connsiteY25" fmla="*/ 334297 h 1032387"/>
              <a:gd name="connsiteX26" fmla="*/ 1509252 w 1617536"/>
              <a:gd name="connsiteY26" fmla="*/ 137651 h 1032387"/>
              <a:gd name="connsiteX27" fmla="*/ 1460090 w 1617536"/>
              <a:gd name="connsiteY27" fmla="*/ 83574 h 1032387"/>
              <a:gd name="connsiteX28" fmla="*/ 1415845 w 1617536"/>
              <a:gd name="connsiteY28" fmla="*/ 44245 h 1032387"/>
              <a:gd name="connsiteX29" fmla="*/ 1302774 w 1617536"/>
              <a:gd name="connsiteY29" fmla="*/ 4916 h 1032387"/>
              <a:gd name="connsiteX30" fmla="*/ 1263445 w 1617536"/>
              <a:gd name="connsiteY30" fmla="*/ 0 h 1032387"/>
              <a:gd name="connsiteX31" fmla="*/ 1194619 w 1617536"/>
              <a:gd name="connsiteY31" fmla="*/ 14748 h 1032387"/>
              <a:gd name="connsiteX32" fmla="*/ 1174955 w 1617536"/>
              <a:gd name="connsiteY32" fmla="*/ 39329 h 1032387"/>
              <a:gd name="connsiteX33" fmla="*/ 1170039 w 1617536"/>
              <a:gd name="connsiteY33" fmla="*/ 58993 h 1032387"/>
              <a:gd name="connsiteX34" fmla="*/ 1165123 w 1617536"/>
              <a:gd name="connsiteY34" fmla="*/ 88490 h 1032387"/>
              <a:gd name="connsiteX35" fmla="*/ 1150374 w 1617536"/>
              <a:gd name="connsiteY35" fmla="*/ 117987 h 1032387"/>
              <a:gd name="connsiteX36" fmla="*/ 1145458 w 1617536"/>
              <a:gd name="connsiteY36" fmla="*/ 137651 h 1032387"/>
              <a:gd name="connsiteX37" fmla="*/ 1135626 w 1617536"/>
              <a:gd name="connsiteY37" fmla="*/ 152400 h 1032387"/>
              <a:gd name="connsiteX38" fmla="*/ 1101213 w 1617536"/>
              <a:gd name="connsiteY38" fmla="*/ 196645 h 1032387"/>
              <a:gd name="connsiteX39" fmla="*/ 1066800 w 1617536"/>
              <a:gd name="connsiteY39" fmla="*/ 231058 h 1032387"/>
              <a:gd name="connsiteX40" fmla="*/ 1052052 w 1617536"/>
              <a:gd name="connsiteY40" fmla="*/ 235974 h 1032387"/>
              <a:gd name="connsiteX41" fmla="*/ 1027471 w 1617536"/>
              <a:gd name="connsiteY41" fmla="*/ 245806 h 1032387"/>
              <a:gd name="connsiteX42" fmla="*/ 1012723 w 1617536"/>
              <a:gd name="connsiteY42" fmla="*/ 265471 h 1032387"/>
              <a:gd name="connsiteX43" fmla="*/ 968477 w 1617536"/>
              <a:gd name="connsiteY43" fmla="*/ 304800 h 1032387"/>
              <a:gd name="connsiteX44" fmla="*/ 929148 w 1617536"/>
              <a:gd name="connsiteY44" fmla="*/ 334297 h 1032387"/>
              <a:gd name="connsiteX45" fmla="*/ 899652 w 1617536"/>
              <a:gd name="connsiteY45" fmla="*/ 349045 h 1032387"/>
              <a:gd name="connsiteX46" fmla="*/ 865239 w 1617536"/>
              <a:gd name="connsiteY46" fmla="*/ 363793 h 1032387"/>
              <a:gd name="connsiteX47" fmla="*/ 845574 w 1617536"/>
              <a:gd name="connsiteY47" fmla="*/ 378542 h 1032387"/>
              <a:gd name="connsiteX48" fmla="*/ 801329 w 1617536"/>
              <a:gd name="connsiteY48" fmla="*/ 393290 h 1032387"/>
              <a:gd name="connsiteX49" fmla="*/ 752168 w 1617536"/>
              <a:gd name="connsiteY49" fmla="*/ 422787 h 1032387"/>
              <a:gd name="connsiteX50" fmla="*/ 712839 w 1617536"/>
              <a:gd name="connsiteY50" fmla="*/ 457200 h 1032387"/>
              <a:gd name="connsiteX51" fmla="*/ 653845 w 1617536"/>
              <a:gd name="connsiteY51" fmla="*/ 481780 h 1032387"/>
              <a:gd name="connsiteX52" fmla="*/ 619432 w 1617536"/>
              <a:gd name="connsiteY52" fmla="*/ 486697 h 1032387"/>
              <a:gd name="connsiteX53" fmla="*/ 457200 w 1617536"/>
              <a:gd name="connsiteY53" fmla="*/ 452284 h 1032387"/>
              <a:gd name="connsiteX54" fmla="*/ 427703 w 1617536"/>
              <a:gd name="connsiteY54" fmla="*/ 437535 h 1032387"/>
              <a:gd name="connsiteX55" fmla="*/ 344129 w 1617536"/>
              <a:gd name="connsiteY55" fmla="*/ 388374 h 1032387"/>
              <a:gd name="connsiteX56" fmla="*/ 275303 w 1617536"/>
              <a:gd name="connsiteY56" fmla="*/ 368709 h 1032387"/>
              <a:gd name="connsiteX57" fmla="*/ 211394 w 1617536"/>
              <a:gd name="connsiteY57" fmla="*/ 349045 h 1032387"/>
              <a:gd name="connsiteX58" fmla="*/ 191729 w 1617536"/>
              <a:gd name="connsiteY58" fmla="*/ 344129 h 1032387"/>
              <a:gd name="connsiteX59" fmla="*/ 147484 w 1617536"/>
              <a:gd name="connsiteY59" fmla="*/ 353961 h 1032387"/>
              <a:gd name="connsiteX60" fmla="*/ 132735 w 1617536"/>
              <a:gd name="connsiteY60" fmla="*/ 373626 h 1032387"/>
              <a:gd name="connsiteX61" fmla="*/ 113071 w 1617536"/>
              <a:gd name="connsiteY61" fmla="*/ 393290 h 1032387"/>
              <a:gd name="connsiteX62" fmla="*/ 88490 w 1617536"/>
              <a:gd name="connsiteY62" fmla="*/ 432619 h 1032387"/>
              <a:gd name="connsiteX63" fmla="*/ 73742 w 1617536"/>
              <a:gd name="connsiteY63" fmla="*/ 437535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617536" h="1032387">
                <a:moveTo>
                  <a:pt x="73742" y="383458"/>
                </a:moveTo>
                <a:cubicBezTo>
                  <a:pt x="75381" y="444090"/>
                  <a:pt x="81293" y="504758"/>
                  <a:pt x="78658" y="565355"/>
                </a:cubicBezTo>
                <a:cubicBezTo>
                  <a:pt x="77683" y="587771"/>
                  <a:pt x="58665" y="618505"/>
                  <a:pt x="49161" y="639097"/>
                </a:cubicBezTo>
                <a:cubicBezTo>
                  <a:pt x="43931" y="650428"/>
                  <a:pt x="39577" y="662148"/>
                  <a:pt x="34413" y="673509"/>
                </a:cubicBezTo>
                <a:cubicBezTo>
                  <a:pt x="11446" y="724038"/>
                  <a:pt x="38368" y="658709"/>
                  <a:pt x="14748" y="717755"/>
                </a:cubicBezTo>
                <a:cubicBezTo>
                  <a:pt x="-78" y="791887"/>
                  <a:pt x="18801" y="699517"/>
                  <a:pt x="4916" y="762000"/>
                </a:cubicBezTo>
                <a:cubicBezTo>
                  <a:pt x="3103" y="770157"/>
                  <a:pt x="1639" y="778387"/>
                  <a:pt x="0" y="786580"/>
                </a:cubicBezTo>
                <a:cubicBezTo>
                  <a:pt x="4916" y="811161"/>
                  <a:pt x="7861" y="836219"/>
                  <a:pt x="14748" y="860322"/>
                </a:cubicBezTo>
                <a:cubicBezTo>
                  <a:pt x="17768" y="870892"/>
                  <a:pt x="23158" y="880838"/>
                  <a:pt x="29497" y="889819"/>
                </a:cubicBezTo>
                <a:cubicBezTo>
                  <a:pt x="56280" y="927761"/>
                  <a:pt x="67019" y="943805"/>
                  <a:pt x="103239" y="963561"/>
                </a:cubicBezTo>
                <a:cubicBezTo>
                  <a:pt x="110986" y="967787"/>
                  <a:pt x="119926" y="969447"/>
                  <a:pt x="127819" y="973393"/>
                </a:cubicBezTo>
                <a:cubicBezTo>
                  <a:pt x="142909" y="980938"/>
                  <a:pt x="155976" y="992893"/>
                  <a:pt x="172064" y="997974"/>
                </a:cubicBezTo>
                <a:cubicBezTo>
                  <a:pt x="218682" y="1012696"/>
                  <a:pt x="314632" y="1032387"/>
                  <a:pt x="314632" y="1032387"/>
                </a:cubicBezTo>
                <a:cubicBezTo>
                  <a:pt x="709113" y="1019662"/>
                  <a:pt x="216105" y="1032387"/>
                  <a:pt x="629264" y="1032387"/>
                </a:cubicBezTo>
                <a:cubicBezTo>
                  <a:pt x="685004" y="1032387"/>
                  <a:pt x="740697" y="1029110"/>
                  <a:pt x="796413" y="1027471"/>
                </a:cubicBezTo>
                <a:cubicBezTo>
                  <a:pt x="822632" y="1025832"/>
                  <a:pt x="848970" y="1025538"/>
                  <a:pt x="875071" y="1022555"/>
                </a:cubicBezTo>
                <a:cubicBezTo>
                  <a:pt x="917223" y="1017738"/>
                  <a:pt x="998019" y="1002980"/>
                  <a:pt x="1042219" y="993058"/>
                </a:cubicBezTo>
                <a:cubicBezTo>
                  <a:pt x="1098067" y="980521"/>
                  <a:pt x="1154333" y="969454"/>
                  <a:pt x="1209368" y="953729"/>
                </a:cubicBezTo>
                <a:cubicBezTo>
                  <a:pt x="1255820" y="940457"/>
                  <a:pt x="1304774" y="929602"/>
                  <a:pt x="1347019" y="904568"/>
                </a:cubicBezTo>
                <a:cubicBezTo>
                  <a:pt x="1370141" y="890866"/>
                  <a:pt x="1390336" y="872678"/>
                  <a:pt x="1410929" y="855406"/>
                </a:cubicBezTo>
                <a:cubicBezTo>
                  <a:pt x="1448431" y="823952"/>
                  <a:pt x="1510706" y="771530"/>
                  <a:pt x="1543664" y="727587"/>
                </a:cubicBezTo>
                <a:cubicBezTo>
                  <a:pt x="1571220" y="690846"/>
                  <a:pt x="1576243" y="670721"/>
                  <a:pt x="1592826" y="629264"/>
                </a:cubicBezTo>
                <a:cubicBezTo>
                  <a:pt x="1596103" y="612877"/>
                  <a:pt x="1598787" y="596360"/>
                  <a:pt x="1602658" y="580103"/>
                </a:cubicBezTo>
                <a:cubicBezTo>
                  <a:pt x="1606986" y="561927"/>
                  <a:pt x="1616857" y="544702"/>
                  <a:pt x="1617406" y="526026"/>
                </a:cubicBezTo>
                <a:cubicBezTo>
                  <a:pt x="1618518" y="488210"/>
                  <a:pt x="1612266" y="450495"/>
                  <a:pt x="1607574" y="412955"/>
                </a:cubicBezTo>
                <a:cubicBezTo>
                  <a:pt x="1604297" y="386736"/>
                  <a:pt x="1604291" y="359896"/>
                  <a:pt x="1597742" y="334297"/>
                </a:cubicBezTo>
                <a:cubicBezTo>
                  <a:pt x="1572052" y="233871"/>
                  <a:pt x="1565184" y="208301"/>
                  <a:pt x="1509252" y="137651"/>
                </a:cubicBezTo>
                <a:cubicBezTo>
                  <a:pt x="1494131" y="118551"/>
                  <a:pt x="1477316" y="100800"/>
                  <a:pt x="1460090" y="83574"/>
                </a:cubicBezTo>
                <a:cubicBezTo>
                  <a:pt x="1446137" y="69621"/>
                  <a:pt x="1432390" y="54999"/>
                  <a:pt x="1415845" y="44245"/>
                </a:cubicBezTo>
                <a:cubicBezTo>
                  <a:pt x="1383304" y="23093"/>
                  <a:pt x="1340041" y="12369"/>
                  <a:pt x="1302774" y="4916"/>
                </a:cubicBezTo>
                <a:cubicBezTo>
                  <a:pt x="1289819" y="2325"/>
                  <a:pt x="1276555" y="1639"/>
                  <a:pt x="1263445" y="0"/>
                </a:cubicBezTo>
                <a:cubicBezTo>
                  <a:pt x="1244394" y="1905"/>
                  <a:pt x="1212370" y="-784"/>
                  <a:pt x="1194619" y="14748"/>
                </a:cubicBezTo>
                <a:cubicBezTo>
                  <a:pt x="1186722" y="21658"/>
                  <a:pt x="1181510" y="31135"/>
                  <a:pt x="1174955" y="39329"/>
                </a:cubicBezTo>
                <a:cubicBezTo>
                  <a:pt x="1173316" y="45884"/>
                  <a:pt x="1171364" y="52368"/>
                  <a:pt x="1170039" y="58993"/>
                </a:cubicBezTo>
                <a:cubicBezTo>
                  <a:pt x="1168084" y="68767"/>
                  <a:pt x="1168275" y="79034"/>
                  <a:pt x="1165123" y="88490"/>
                </a:cubicBezTo>
                <a:cubicBezTo>
                  <a:pt x="1161647" y="98919"/>
                  <a:pt x="1155290" y="108155"/>
                  <a:pt x="1150374" y="117987"/>
                </a:cubicBezTo>
                <a:cubicBezTo>
                  <a:pt x="1148735" y="124542"/>
                  <a:pt x="1148119" y="131441"/>
                  <a:pt x="1145458" y="137651"/>
                </a:cubicBezTo>
                <a:cubicBezTo>
                  <a:pt x="1143131" y="143082"/>
                  <a:pt x="1139171" y="147673"/>
                  <a:pt x="1135626" y="152400"/>
                </a:cubicBezTo>
                <a:cubicBezTo>
                  <a:pt x="1124416" y="167347"/>
                  <a:pt x="1112605" y="181836"/>
                  <a:pt x="1101213" y="196645"/>
                </a:cubicBezTo>
                <a:cubicBezTo>
                  <a:pt x="1087077" y="215021"/>
                  <a:pt x="1087489" y="219235"/>
                  <a:pt x="1066800" y="231058"/>
                </a:cubicBezTo>
                <a:cubicBezTo>
                  <a:pt x="1062301" y="233629"/>
                  <a:pt x="1056904" y="234155"/>
                  <a:pt x="1052052" y="235974"/>
                </a:cubicBezTo>
                <a:cubicBezTo>
                  <a:pt x="1043789" y="239073"/>
                  <a:pt x="1035665" y="242529"/>
                  <a:pt x="1027471" y="245806"/>
                </a:cubicBezTo>
                <a:cubicBezTo>
                  <a:pt x="1022555" y="252361"/>
                  <a:pt x="1018055" y="259250"/>
                  <a:pt x="1012723" y="265471"/>
                </a:cubicBezTo>
                <a:cubicBezTo>
                  <a:pt x="1001706" y="278325"/>
                  <a:pt x="979785" y="295915"/>
                  <a:pt x="968477" y="304800"/>
                </a:cubicBezTo>
                <a:cubicBezTo>
                  <a:pt x="955592" y="314924"/>
                  <a:pt x="943805" y="326968"/>
                  <a:pt x="929148" y="334297"/>
                </a:cubicBezTo>
                <a:cubicBezTo>
                  <a:pt x="919316" y="339213"/>
                  <a:pt x="909633" y="344439"/>
                  <a:pt x="899652" y="349045"/>
                </a:cubicBezTo>
                <a:cubicBezTo>
                  <a:pt x="888321" y="354275"/>
                  <a:pt x="876195" y="357817"/>
                  <a:pt x="865239" y="363793"/>
                </a:cubicBezTo>
                <a:cubicBezTo>
                  <a:pt x="858046" y="367717"/>
                  <a:pt x="852737" y="374563"/>
                  <a:pt x="845574" y="378542"/>
                </a:cubicBezTo>
                <a:cubicBezTo>
                  <a:pt x="830428" y="386957"/>
                  <a:pt x="817528" y="389240"/>
                  <a:pt x="801329" y="393290"/>
                </a:cubicBezTo>
                <a:cubicBezTo>
                  <a:pt x="777225" y="405342"/>
                  <a:pt x="771144" y="406183"/>
                  <a:pt x="752168" y="422787"/>
                </a:cubicBezTo>
                <a:cubicBezTo>
                  <a:pt x="731858" y="440558"/>
                  <a:pt x="735368" y="443683"/>
                  <a:pt x="712839" y="457200"/>
                </a:cubicBezTo>
                <a:cubicBezTo>
                  <a:pt x="696335" y="467103"/>
                  <a:pt x="672781" y="477410"/>
                  <a:pt x="653845" y="481780"/>
                </a:cubicBezTo>
                <a:cubicBezTo>
                  <a:pt x="642554" y="484386"/>
                  <a:pt x="630903" y="485058"/>
                  <a:pt x="619432" y="486697"/>
                </a:cubicBezTo>
                <a:cubicBezTo>
                  <a:pt x="584498" y="481181"/>
                  <a:pt x="494234" y="470801"/>
                  <a:pt x="457200" y="452284"/>
                </a:cubicBezTo>
                <a:cubicBezTo>
                  <a:pt x="447368" y="447368"/>
                  <a:pt x="436977" y="443437"/>
                  <a:pt x="427703" y="437535"/>
                </a:cubicBezTo>
                <a:cubicBezTo>
                  <a:pt x="375427" y="404268"/>
                  <a:pt x="434567" y="422287"/>
                  <a:pt x="344129" y="388374"/>
                </a:cubicBezTo>
                <a:cubicBezTo>
                  <a:pt x="268436" y="359990"/>
                  <a:pt x="337855" y="383145"/>
                  <a:pt x="275303" y="368709"/>
                </a:cubicBezTo>
                <a:cubicBezTo>
                  <a:pt x="243513" y="361373"/>
                  <a:pt x="241273" y="358008"/>
                  <a:pt x="211394" y="349045"/>
                </a:cubicBezTo>
                <a:cubicBezTo>
                  <a:pt x="204922" y="347104"/>
                  <a:pt x="198284" y="345768"/>
                  <a:pt x="191729" y="344129"/>
                </a:cubicBezTo>
                <a:cubicBezTo>
                  <a:pt x="176981" y="347406"/>
                  <a:pt x="160997" y="347204"/>
                  <a:pt x="147484" y="353961"/>
                </a:cubicBezTo>
                <a:cubicBezTo>
                  <a:pt x="140155" y="357625"/>
                  <a:pt x="138131" y="367460"/>
                  <a:pt x="132735" y="373626"/>
                </a:cubicBezTo>
                <a:cubicBezTo>
                  <a:pt x="126631" y="380602"/>
                  <a:pt x="119626" y="386735"/>
                  <a:pt x="113071" y="393290"/>
                </a:cubicBezTo>
                <a:cubicBezTo>
                  <a:pt x="105500" y="412218"/>
                  <a:pt x="105664" y="421170"/>
                  <a:pt x="88490" y="432619"/>
                </a:cubicBezTo>
                <a:cubicBezTo>
                  <a:pt x="84178" y="435493"/>
                  <a:pt x="78658" y="435896"/>
                  <a:pt x="73742" y="437535"/>
                </a:cubicBezTo>
              </a:path>
            </a:pathLst>
          </a:custGeom>
          <a:solidFill>
            <a:srgbClr val="C00000"/>
          </a:solidFill>
          <a:ln w="9525" cap="flat" cmpd="sng" algn="ctr">
            <a:solidFill>
              <a:srgbClr val="FEB9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16" name="Diagonal Stripe 115">
            <a:extLst>
              <a:ext uri="{FF2B5EF4-FFF2-40B4-BE49-F238E27FC236}">
                <a16:creationId xmlns:a16="http://schemas.microsoft.com/office/drawing/2014/main" id="{53D5CB0D-5EE1-4A23-9EFE-F64E77B35A44}"/>
              </a:ext>
            </a:extLst>
          </p:cNvPr>
          <p:cNvSpPr/>
          <p:nvPr/>
        </p:nvSpPr>
        <p:spPr bwMode="auto">
          <a:xfrm>
            <a:off x="3485546" y="2211579"/>
            <a:ext cx="396247" cy="39554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17" name="Diagonal Stripe 116">
            <a:extLst>
              <a:ext uri="{FF2B5EF4-FFF2-40B4-BE49-F238E27FC236}">
                <a16:creationId xmlns:a16="http://schemas.microsoft.com/office/drawing/2014/main" id="{F56D031B-5671-1C04-F9AF-D4A1CA711BCA}"/>
              </a:ext>
            </a:extLst>
          </p:cNvPr>
          <p:cNvSpPr/>
          <p:nvPr/>
        </p:nvSpPr>
        <p:spPr bwMode="auto">
          <a:xfrm rot="3231302">
            <a:off x="2860768" y="2306485"/>
            <a:ext cx="554003" cy="435422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C8FBBCE1-5AED-A0A8-90E6-E977648740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6964" y="859831"/>
            <a:ext cx="1896760" cy="2057400"/>
          </a:xfrm>
          <a:prstGeom prst="rect">
            <a:avLst/>
          </a:prstGeom>
        </p:spPr>
      </p:pic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4EEC007F-9192-2CF7-EB0C-49B4CF7FE61E}"/>
              </a:ext>
            </a:extLst>
          </p:cNvPr>
          <p:cNvSpPr/>
          <p:nvPr/>
        </p:nvSpPr>
        <p:spPr bwMode="auto">
          <a:xfrm>
            <a:off x="7536427" y="1648133"/>
            <a:ext cx="674738" cy="1120877"/>
          </a:xfrm>
          <a:custGeom>
            <a:avLst/>
            <a:gdLst>
              <a:gd name="connsiteX0" fmla="*/ 294967 w 899651"/>
              <a:gd name="connsiteY0" fmla="*/ 122903 h 1494503"/>
              <a:gd name="connsiteX1" fmla="*/ 344129 w 899651"/>
              <a:gd name="connsiteY1" fmla="*/ 58993 h 1494503"/>
              <a:gd name="connsiteX2" fmla="*/ 373626 w 899651"/>
              <a:gd name="connsiteY2" fmla="*/ 34413 h 1494503"/>
              <a:gd name="connsiteX3" fmla="*/ 437535 w 899651"/>
              <a:gd name="connsiteY3" fmla="*/ 4916 h 1494503"/>
              <a:gd name="connsiteX4" fmla="*/ 476864 w 899651"/>
              <a:gd name="connsiteY4" fmla="*/ 0 h 1494503"/>
              <a:gd name="connsiteX5" fmla="*/ 511277 w 899651"/>
              <a:gd name="connsiteY5" fmla="*/ 4916 h 1494503"/>
              <a:gd name="connsiteX6" fmla="*/ 589935 w 899651"/>
              <a:gd name="connsiteY6" fmla="*/ 14748 h 1494503"/>
              <a:gd name="connsiteX7" fmla="*/ 663677 w 899651"/>
              <a:gd name="connsiteY7" fmla="*/ 49161 h 1494503"/>
              <a:gd name="connsiteX8" fmla="*/ 722671 w 899651"/>
              <a:gd name="connsiteY8" fmla="*/ 113071 h 1494503"/>
              <a:gd name="connsiteX9" fmla="*/ 747251 w 899651"/>
              <a:gd name="connsiteY9" fmla="*/ 137651 h 1494503"/>
              <a:gd name="connsiteX10" fmla="*/ 776748 w 899651"/>
              <a:gd name="connsiteY10" fmla="*/ 206477 h 1494503"/>
              <a:gd name="connsiteX11" fmla="*/ 796413 w 899651"/>
              <a:gd name="connsiteY11" fmla="*/ 240890 h 1494503"/>
              <a:gd name="connsiteX12" fmla="*/ 840658 w 899651"/>
              <a:gd name="connsiteY12" fmla="*/ 334296 h 1494503"/>
              <a:gd name="connsiteX13" fmla="*/ 860322 w 899651"/>
              <a:gd name="connsiteY13" fmla="*/ 403122 h 1494503"/>
              <a:gd name="connsiteX14" fmla="*/ 870155 w 899651"/>
              <a:gd name="connsiteY14" fmla="*/ 437535 h 1494503"/>
              <a:gd name="connsiteX15" fmla="*/ 884903 w 899651"/>
              <a:gd name="connsiteY15" fmla="*/ 530942 h 1494503"/>
              <a:gd name="connsiteX16" fmla="*/ 899651 w 899651"/>
              <a:gd name="connsiteY16" fmla="*/ 609600 h 1494503"/>
              <a:gd name="connsiteX17" fmla="*/ 894735 w 899651"/>
              <a:gd name="connsiteY17" fmla="*/ 879987 h 1494503"/>
              <a:gd name="connsiteX18" fmla="*/ 889819 w 899651"/>
              <a:gd name="connsiteY18" fmla="*/ 929148 h 1494503"/>
              <a:gd name="connsiteX19" fmla="*/ 870155 w 899651"/>
              <a:gd name="connsiteY19" fmla="*/ 1027471 h 1494503"/>
              <a:gd name="connsiteX20" fmla="*/ 850490 w 899651"/>
              <a:gd name="connsiteY20" fmla="*/ 1061884 h 1494503"/>
              <a:gd name="connsiteX21" fmla="*/ 806245 w 899651"/>
              <a:gd name="connsiteY21" fmla="*/ 1125793 h 1494503"/>
              <a:gd name="connsiteX22" fmla="*/ 781664 w 899651"/>
              <a:gd name="connsiteY22" fmla="*/ 1170038 h 1494503"/>
              <a:gd name="connsiteX23" fmla="*/ 762000 w 899651"/>
              <a:gd name="connsiteY23" fmla="*/ 1209367 h 1494503"/>
              <a:gd name="connsiteX24" fmla="*/ 737419 w 899651"/>
              <a:gd name="connsiteY24" fmla="*/ 1243780 h 1494503"/>
              <a:gd name="connsiteX25" fmla="*/ 688258 w 899651"/>
              <a:gd name="connsiteY25" fmla="*/ 1302774 h 1494503"/>
              <a:gd name="connsiteX26" fmla="*/ 673509 w 899651"/>
              <a:gd name="connsiteY26" fmla="*/ 1332271 h 1494503"/>
              <a:gd name="connsiteX27" fmla="*/ 658761 w 899651"/>
              <a:gd name="connsiteY27" fmla="*/ 1351935 h 1494503"/>
              <a:gd name="connsiteX28" fmla="*/ 634180 w 899651"/>
              <a:gd name="connsiteY28" fmla="*/ 1406013 h 1494503"/>
              <a:gd name="connsiteX29" fmla="*/ 594851 w 899651"/>
              <a:gd name="connsiteY29" fmla="*/ 1450258 h 1494503"/>
              <a:gd name="connsiteX30" fmla="*/ 570271 w 899651"/>
              <a:gd name="connsiteY30" fmla="*/ 1469922 h 1494503"/>
              <a:gd name="connsiteX31" fmla="*/ 545690 w 899651"/>
              <a:gd name="connsiteY31" fmla="*/ 1479755 h 1494503"/>
              <a:gd name="connsiteX32" fmla="*/ 457200 w 899651"/>
              <a:gd name="connsiteY32" fmla="*/ 1494503 h 1494503"/>
              <a:gd name="connsiteX33" fmla="*/ 334297 w 899651"/>
              <a:gd name="connsiteY33" fmla="*/ 1479755 h 1494503"/>
              <a:gd name="connsiteX34" fmla="*/ 206477 w 899651"/>
              <a:gd name="connsiteY34" fmla="*/ 1406013 h 1494503"/>
              <a:gd name="connsiteX35" fmla="*/ 172064 w 899651"/>
              <a:gd name="connsiteY35" fmla="*/ 1381432 h 1494503"/>
              <a:gd name="connsiteX36" fmla="*/ 132735 w 899651"/>
              <a:gd name="connsiteY36" fmla="*/ 1356851 h 1494503"/>
              <a:gd name="connsiteX37" fmla="*/ 49161 w 899651"/>
              <a:gd name="connsiteY37" fmla="*/ 1292942 h 1494503"/>
              <a:gd name="connsiteX38" fmla="*/ 4916 w 899651"/>
              <a:gd name="connsiteY38" fmla="*/ 1194619 h 1494503"/>
              <a:gd name="connsiteX39" fmla="*/ 0 w 899651"/>
              <a:gd name="connsiteY39" fmla="*/ 1145458 h 1494503"/>
              <a:gd name="connsiteX40" fmla="*/ 4916 w 899651"/>
              <a:gd name="connsiteY40" fmla="*/ 1120877 h 1494503"/>
              <a:gd name="connsiteX41" fmla="*/ 29497 w 899651"/>
              <a:gd name="connsiteY41" fmla="*/ 1052051 h 1494503"/>
              <a:gd name="connsiteX42" fmla="*/ 44245 w 899651"/>
              <a:gd name="connsiteY42" fmla="*/ 973393 h 1494503"/>
              <a:gd name="connsiteX43" fmla="*/ 49161 w 899651"/>
              <a:gd name="connsiteY43" fmla="*/ 943896 h 1494503"/>
              <a:gd name="connsiteX44" fmla="*/ 73742 w 899651"/>
              <a:gd name="connsiteY44" fmla="*/ 914400 h 1494503"/>
              <a:gd name="connsiteX45" fmla="*/ 88490 w 899651"/>
              <a:gd name="connsiteY45" fmla="*/ 909484 h 1494503"/>
              <a:gd name="connsiteX46" fmla="*/ 108155 w 899651"/>
              <a:gd name="connsiteY46" fmla="*/ 899651 h 1494503"/>
              <a:gd name="connsiteX47" fmla="*/ 117987 w 899651"/>
              <a:gd name="connsiteY47" fmla="*/ 884903 h 1494503"/>
              <a:gd name="connsiteX48" fmla="*/ 127819 w 899651"/>
              <a:gd name="connsiteY48" fmla="*/ 850490 h 1494503"/>
              <a:gd name="connsiteX49" fmla="*/ 147484 w 899651"/>
              <a:gd name="connsiteY49" fmla="*/ 825909 h 1494503"/>
              <a:gd name="connsiteX50" fmla="*/ 152400 w 899651"/>
              <a:gd name="connsiteY50" fmla="*/ 811161 h 1494503"/>
              <a:gd name="connsiteX51" fmla="*/ 172064 w 899651"/>
              <a:gd name="connsiteY51" fmla="*/ 776748 h 1494503"/>
              <a:gd name="connsiteX52" fmla="*/ 181897 w 899651"/>
              <a:gd name="connsiteY52" fmla="*/ 732503 h 1494503"/>
              <a:gd name="connsiteX53" fmla="*/ 186813 w 899651"/>
              <a:gd name="connsiteY53" fmla="*/ 688258 h 1494503"/>
              <a:gd name="connsiteX54" fmla="*/ 172064 w 899651"/>
              <a:gd name="connsiteY54" fmla="*/ 619432 h 1494503"/>
              <a:gd name="connsiteX55" fmla="*/ 167148 w 899651"/>
              <a:gd name="connsiteY55" fmla="*/ 604684 h 1494503"/>
              <a:gd name="connsiteX56" fmla="*/ 157316 w 899651"/>
              <a:gd name="connsiteY56" fmla="*/ 594851 h 1494503"/>
              <a:gd name="connsiteX57" fmla="*/ 147484 w 899651"/>
              <a:gd name="connsiteY57" fmla="*/ 526025 h 1494503"/>
              <a:gd name="connsiteX58" fmla="*/ 157316 w 899651"/>
              <a:gd name="connsiteY58" fmla="*/ 481780 h 1494503"/>
              <a:gd name="connsiteX59" fmla="*/ 162232 w 899651"/>
              <a:gd name="connsiteY59" fmla="*/ 462116 h 1494503"/>
              <a:gd name="connsiteX60" fmla="*/ 142567 w 899651"/>
              <a:gd name="connsiteY60" fmla="*/ 417871 h 1494503"/>
              <a:gd name="connsiteX61" fmla="*/ 152400 w 899651"/>
              <a:gd name="connsiteY61" fmla="*/ 383458 h 1494503"/>
              <a:gd name="connsiteX62" fmla="*/ 172064 w 899651"/>
              <a:gd name="connsiteY62" fmla="*/ 339213 h 1494503"/>
              <a:gd name="connsiteX63" fmla="*/ 176980 w 899651"/>
              <a:gd name="connsiteY63" fmla="*/ 314632 h 1494503"/>
              <a:gd name="connsiteX64" fmla="*/ 181897 w 899651"/>
              <a:gd name="connsiteY64" fmla="*/ 285135 h 1494503"/>
              <a:gd name="connsiteX65" fmla="*/ 206477 w 899651"/>
              <a:gd name="connsiteY65" fmla="*/ 235974 h 1494503"/>
              <a:gd name="connsiteX66" fmla="*/ 216309 w 899651"/>
              <a:gd name="connsiteY66" fmla="*/ 216309 h 1494503"/>
              <a:gd name="connsiteX67" fmla="*/ 240890 w 899651"/>
              <a:gd name="connsiteY67" fmla="*/ 201561 h 1494503"/>
              <a:gd name="connsiteX68" fmla="*/ 285135 w 899651"/>
              <a:gd name="connsiteY68" fmla="*/ 172064 h 1494503"/>
              <a:gd name="connsiteX69" fmla="*/ 299884 w 899651"/>
              <a:gd name="connsiteY69" fmla="*/ 152400 h 1494503"/>
              <a:gd name="connsiteX70" fmla="*/ 329380 w 899651"/>
              <a:gd name="connsiteY70" fmla="*/ 132735 h 1494503"/>
              <a:gd name="connsiteX71" fmla="*/ 339213 w 899651"/>
              <a:gd name="connsiteY71" fmla="*/ 108155 h 1494503"/>
              <a:gd name="connsiteX72" fmla="*/ 363793 w 899651"/>
              <a:gd name="connsiteY72" fmla="*/ 83574 h 149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99651" h="1494503">
                <a:moveTo>
                  <a:pt x="294967" y="122903"/>
                </a:moveTo>
                <a:cubicBezTo>
                  <a:pt x="311354" y="101600"/>
                  <a:pt x="326273" y="79081"/>
                  <a:pt x="344129" y="58993"/>
                </a:cubicBezTo>
                <a:cubicBezTo>
                  <a:pt x="352632" y="49427"/>
                  <a:pt x="363275" y="41941"/>
                  <a:pt x="373626" y="34413"/>
                </a:cubicBezTo>
                <a:cubicBezTo>
                  <a:pt x="391830" y="21174"/>
                  <a:pt x="416194" y="10251"/>
                  <a:pt x="437535" y="4916"/>
                </a:cubicBezTo>
                <a:cubicBezTo>
                  <a:pt x="450352" y="1712"/>
                  <a:pt x="463754" y="1639"/>
                  <a:pt x="476864" y="0"/>
                </a:cubicBezTo>
                <a:lnTo>
                  <a:pt x="511277" y="4916"/>
                </a:lnTo>
                <a:lnTo>
                  <a:pt x="589935" y="14748"/>
                </a:lnTo>
                <a:cubicBezTo>
                  <a:pt x="616875" y="24850"/>
                  <a:pt x="640472" y="31311"/>
                  <a:pt x="663677" y="49161"/>
                </a:cubicBezTo>
                <a:cubicBezTo>
                  <a:pt x="683387" y="64323"/>
                  <a:pt x="706366" y="95284"/>
                  <a:pt x="722671" y="113071"/>
                </a:cubicBezTo>
                <a:cubicBezTo>
                  <a:pt x="730501" y="121612"/>
                  <a:pt x="740436" y="128280"/>
                  <a:pt x="747251" y="137651"/>
                </a:cubicBezTo>
                <a:cubicBezTo>
                  <a:pt x="761129" y="156734"/>
                  <a:pt x="767224" y="186069"/>
                  <a:pt x="776748" y="206477"/>
                </a:cubicBezTo>
                <a:cubicBezTo>
                  <a:pt x="782335" y="218449"/>
                  <a:pt x="790260" y="229199"/>
                  <a:pt x="796413" y="240890"/>
                </a:cubicBezTo>
                <a:cubicBezTo>
                  <a:pt x="810758" y="268145"/>
                  <a:pt x="829016" y="304029"/>
                  <a:pt x="840658" y="334296"/>
                </a:cubicBezTo>
                <a:cubicBezTo>
                  <a:pt x="851915" y="363563"/>
                  <a:pt x="851690" y="370753"/>
                  <a:pt x="860322" y="403122"/>
                </a:cubicBezTo>
                <a:cubicBezTo>
                  <a:pt x="863396" y="414649"/>
                  <a:pt x="867902" y="425820"/>
                  <a:pt x="870155" y="437535"/>
                </a:cubicBezTo>
                <a:cubicBezTo>
                  <a:pt x="876108" y="468489"/>
                  <a:pt x="877258" y="500362"/>
                  <a:pt x="884903" y="530942"/>
                </a:cubicBezTo>
                <a:cubicBezTo>
                  <a:pt x="897939" y="583088"/>
                  <a:pt x="893059" y="556862"/>
                  <a:pt x="899651" y="609600"/>
                </a:cubicBezTo>
                <a:cubicBezTo>
                  <a:pt x="898012" y="699729"/>
                  <a:pt x="897507" y="789886"/>
                  <a:pt x="894735" y="879987"/>
                </a:cubicBezTo>
                <a:cubicBezTo>
                  <a:pt x="894229" y="896448"/>
                  <a:pt x="892526" y="912903"/>
                  <a:pt x="889819" y="929148"/>
                </a:cubicBezTo>
                <a:cubicBezTo>
                  <a:pt x="884324" y="962117"/>
                  <a:pt x="886738" y="998452"/>
                  <a:pt x="870155" y="1027471"/>
                </a:cubicBezTo>
                <a:cubicBezTo>
                  <a:pt x="863600" y="1038942"/>
                  <a:pt x="857690" y="1050807"/>
                  <a:pt x="850490" y="1061884"/>
                </a:cubicBezTo>
                <a:cubicBezTo>
                  <a:pt x="836369" y="1083608"/>
                  <a:pt x="818828" y="1103144"/>
                  <a:pt x="806245" y="1125793"/>
                </a:cubicBezTo>
                <a:cubicBezTo>
                  <a:pt x="798051" y="1140541"/>
                  <a:pt x="789558" y="1155127"/>
                  <a:pt x="781664" y="1170038"/>
                </a:cubicBezTo>
                <a:cubicBezTo>
                  <a:pt x="774806" y="1182992"/>
                  <a:pt x="769541" y="1196799"/>
                  <a:pt x="762000" y="1209367"/>
                </a:cubicBezTo>
                <a:cubicBezTo>
                  <a:pt x="754747" y="1221455"/>
                  <a:pt x="746154" y="1232716"/>
                  <a:pt x="737419" y="1243780"/>
                </a:cubicBezTo>
                <a:cubicBezTo>
                  <a:pt x="721558" y="1263871"/>
                  <a:pt x="699706" y="1279879"/>
                  <a:pt x="688258" y="1302774"/>
                </a:cubicBezTo>
                <a:cubicBezTo>
                  <a:pt x="683342" y="1312606"/>
                  <a:pt x="679165" y="1322845"/>
                  <a:pt x="673509" y="1332271"/>
                </a:cubicBezTo>
                <a:cubicBezTo>
                  <a:pt x="669294" y="1339297"/>
                  <a:pt x="662684" y="1344742"/>
                  <a:pt x="658761" y="1351935"/>
                </a:cubicBezTo>
                <a:cubicBezTo>
                  <a:pt x="648322" y="1371073"/>
                  <a:pt x="645369" y="1388111"/>
                  <a:pt x="634180" y="1406013"/>
                </a:cubicBezTo>
                <a:cubicBezTo>
                  <a:pt x="623814" y="1422598"/>
                  <a:pt x="609195" y="1437348"/>
                  <a:pt x="594851" y="1450258"/>
                </a:cubicBezTo>
                <a:cubicBezTo>
                  <a:pt x="587052" y="1457277"/>
                  <a:pt x="579268" y="1464524"/>
                  <a:pt x="570271" y="1469922"/>
                </a:cubicBezTo>
                <a:cubicBezTo>
                  <a:pt x="562704" y="1474462"/>
                  <a:pt x="554175" y="1477331"/>
                  <a:pt x="545690" y="1479755"/>
                </a:cubicBezTo>
                <a:cubicBezTo>
                  <a:pt x="508319" y="1490433"/>
                  <a:pt x="495482" y="1490250"/>
                  <a:pt x="457200" y="1494503"/>
                </a:cubicBezTo>
                <a:cubicBezTo>
                  <a:pt x="428005" y="1492881"/>
                  <a:pt x="368360" y="1496106"/>
                  <a:pt x="334297" y="1479755"/>
                </a:cubicBezTo>
                <a:cubicBezTo>
                  <a:pt x="306695" y="1466506"/>
                  <a:pt x="240333" y="1428584"/>
                  <a:pt x="206477" y="1406013"/>
                </a:cubicBezTo>
                <a:cubicBezTo>
                  <a:pt x="194748" y="1398194"/>
                  <a:pt x="183793" y="1389252"/>
                  <a:pt x="172064" y="1381432"/>
                </a:cubicBezTo>
                <a:cubicBezTo>
                  <a:pt x="159201" y="1372856"/>
                  <a:pt x="145281" y="1365884"/>
                  <a:pt x="132735" y="1356851"/>
                </a:cubicBezTo>
                <a:cubicBezTo>
                  <a:pt x="104275" y="1336360"/>
                  <a:pt x="49161" y="1292942"/>
                  <a:pt x="49161" y="1292942"/>
                </a:cubicBezTo>
                <a:cubicBezTo>
                  <a:pt x="28780" y="1256255"/>
                  <a:pt x="14982" y="1236897"/>
                  <a:pt x="4916" y="1194619"/>
                </a:cubicBezTo>
                <a:cubicBezTo>
                  <a:pt x="1102" y="1178598"/>
                  <a:pt x="1639" y="1161845"/>
                  <a:pt x="0" y="1145458"/>
                </a:cubicBezTo>
                <a:cubicBezTo>
                  <a:pt x="1639" y="1137264"/>
                  <a:pt x="2621" y="1128911"/>
                  <a:pt x="4916" y="1120877"/>
                </a:cubicBezTo>
                <a:cubicBezTo>
                  <a:pt x="13687" y="1090178"/>
                  <a:pt x="18867" y="1078624"/>
                  <a:pt x="29497" y="1052051"/>
                </a:cubicBezTo>
                <a:cubicBezTo>
                  <a:pt x="38917" y="986110"/>
                  <a:pt x="28813" y="1050556"/>
                  <a:pt x="44245" y="973393"/>
                </a:cubicBezTo>
                <a:cubicBezTo>
                  <a:pt x="46200" y="963619"/>
                  <a:pt x="46009" y="953352"/>
                  <a:pt x="49161" y="943896"/>
                </a:cubicBezTo>
                <a:cubicBezTo>
                  <a:pt x="51752" y="936122"/>
                  <a:pt x="67874" y="918312"/>
                  <a:pt x="73742" y="914400"/>
                </a:cubicBezTo>
                <a:cubicBezTo>
                  <a:pt x="78054" y="911526"/>
                  <a:pt x="83727" y="911525"/>
                  <a:pt x="88490" y="909484"/>
                </a:cubicBezTo>
                <a:cubicBezTo>
                  <a:pt x="95226" y="906597"/>
                  <a:pt x="101600" y="902929"/>
                  <a:pt x="108155" y="899651"/>
                </a:cubicBezTo>
                <a:cubicBezTo>
                  <a:pt x="111432" y="894735"/>
                  <a:pt x="115660" y="890334"/>
                  <a:pt x="117987" y="884903"/>
                </a:cubicBezTo>
                <a:cubicBezTo>
                  <a:pt x="127437" y="862852"/>
                  <a:pt x="118253" y="869623"/>
                  <a:pt x="127819" y="850490"/>
                </a:cubicBezTo>
                <a:cubicBezTo>
                  <a:pt x="134021" y="838087"/>
                  <a:pt x="138339" y="835054"/>
                  <a:pt x="147484" y="825909"/>
                </a:cubicBezTo>
                <a:cubicBezTo>
                  <a:pt x="149123" y="820993"/>
                  <a:pt x="150359" y="815924"/>
                  <a:pt x="152400" y="811161"/>
                </a:cubicBezTo>
                <a:cubicBezTo>
                  <a:pt x="159885" y="793695"/>
                  <a:pt x="162189" y="791561"/>
                  <a:pt x="172064" y="776748"/>
                </a:cubicBezTo>
                <a:cubicBezTo>
                  <a:pt x="175641" y="762441"/>
                  <a:pt x="179818" y="747058"/>
                  <a:pt x="181897" y="732503"/>
                </a:cubicBezTo>
                <a:cubicBezTo>
                  <a:pt x="183996" y="717813"/>
                  <a:pt x="185174" y="703006"/>
                  <a:pt x="186813" y="688258"/>
                </a:cubicBezTo>
                <a:cubicBezTo>
                  <a:pt x="180243" y="629130"/>
                  <a:pt x="187812" y="661426"/>
                  <a:pt x="172064" y="619432"/>
                </a:cubicBezTo>
                <a:cubicBezTo>
                  <a:pt x="170244" y="614580"/>
                  <a:pt x="169814" y="609128"/>
                  <a:pt x="167148" y="604684"/>
                </a:cubicBezTo>
                <a:cubicBezTo>
                  <a:pt x="164763" y="600709"/>
                  <a:pt x="160593" y="598129"/>
                  <a:pt x="157316" y="594851"/>
                </a:cubicBezTo>
                <a:cubicBezTo>
                  <a:pt x="152777" y="572158"/>
                  <a:pt x="147484" y="549382"/>
                  <a:pt x="147484" y="526025"/>
                </a:cubicBezTo>
                <a:cubicBezTo>
                  <a:pt x="147484" y="503848"/>
                  <a:pt x="152247" y="499522"/>
                  <a:pt x="157316" y="481780"/>
                </a:cubicBezTo>
                <a:cubicBezTo>
                  <a:pt x="159172" y="475284"/>
                  <a:pt x="160593" y="468671"/>
                  <a:pt x="162232" y="462116"/>
                </a:cubicBezTo>
                <a:cubicBezTo>
                  <a:pt x="153323" y="448751"/>
                  <a:pt x="142567" y="435419"/>
                  <a:pt x="142567" y="417871"/>
                </a:cubicBezTo>
                <a:cubicBezTo>
                  <a:pt x="142567" y="405941"/>
                  <a:pt x="148627" y="394776"/>
                  <a:pt x="152400" y="383458"/>
                </a:cubicBezTo>
                <a:cubicBezTo>
                  <a:pt x="158678" y="364623"/>
                  <a:pt x="163497" y="356348"/>
                  <a:pt x="172064" y="339213"/>
                </a:cubicBezTo>
                <a:cubicBezTo>
                  <a:pt x="173703" y="331019"/>
                  <a:pt x="175485" y="322853"/>
                  <a:pt x="176980" y="314632"/>
                </a:cubicBezTo>
                <a:cubicBezTo>
                  <a:pt x="178763" y="304825"/>
                  <a:pt x="179274" y="294752"/>
                  <a:pt x="181897" y="285135"/>
                </a:cubicBezTo>
                <a:cubicBezTo>
                  <a:pt x="188188" y="262071"/>
                  <a:pt x="194866" y="256874"/>
                  <a:pt x="206477" y="235974"/>
                </a:cubicBezTo>
                <a:cubicBezTo>
                  <a:pt x="210036" y="229568"/>
                  <a:pt x="211127" y="221491"/>
                  <a:pt x="216309" y="216309"/>
                </a:cubicBezTo>
                <a:cubicBezTo>
                  <a:pt x="223066" y="209552"/>
                  <a:pt x="232939" y="206861"/>
                  <a:pt x="240890" y="201561"/>
                </a:cubicBezTo>
                <a:cubicBezTo>
                  <a:pt x="302369" y="160577"/>
                  <a:pt x="213681" y="214939"/>
                  <a:pt x="285135" y="172064"/>
                </a:cubicBezTo>
                <a:cubicBezTo>
                  <a:pt x="290051" y="165509"/>
                  <a:pt x="293760" y="157843"/>
                  <a:pt x="299884" y="152400"/>
                </a:cubicBezTo>
                <a:cubicBezTo>
                  <a:pt x="308716" y="144549"/>
                  <a:pt x="321529" y="141567"/>
                  <a:pt x="329380" y="132735"/>
                </a:cubicBezTo>
                <a:cubicBezTo>
                  <a:pt x="335243" y="126139"/>
                  <a:pt x="335266" y="116048"/>
                  <a:pt x="339213" y="108155"/>
                </a:cubicBezTo>
                <a:cubicBezTo>
                  <a:pt x="347408" y="91766"/>
                  <a:pt x="349043" y="93407"/>
                  <a:pt x="363793" y="83574"/>
                </a:cubicBezTo>
              </a:path>
            </a:pathLst>
          </a:custGeom>
          <a:solidFill>
            <a:srgbClr val="C0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9E6B5A7F-2C04-FA6D-A5E7-EBCEE264BC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1543" y="859831"/>
            <a:ext cx="1897534" cy="2057400"/>
          </a:xfrm>
          <a:prstGeom prst="rect">
            <a:avLst/>
          </a:prstGeom>
        </p:spPr>
      </p:pic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673796DB-BA7B-67D4-DB64-6566FBFF4A1F}"/>
              </a:ext>
            </a:extLst>
          </p:cNvPr>
          <p:cNvSpPr/>
          <p:nvPr/>
        </p:nvSpPr>
        <p:spPr bwMode="auto">
          <a:xfrm>
            <a:off x="5165623" y="1998407"/>
            <a:ext cx="818577" cy="844345"/>
          </a:xfrm>
          <a:custGeom>
            <a:avLst/>
            <a:gdLst>
              <a:gd name="connsiteX0" fmla="*/ 176980 w 1091436"/>
              <a:gd name="connsiteY0" fmla="*/ 570271 h 1125793"/>
              <a:gd name="connsiteX1" fmla="*/ 108155 w 1091436"/>
              <a:gd name="connsiteY1" fmla="*/ 585019 h 1125793"/>
              <a:gd name="connsiteX2" fmla="*/ 83574 w 1091436"/>
              <a:gd name="connsiteY2" fmla="*/ 594852 h 1125793"/>
              <a:gd name="connsiteX3" fmla="*/ 49161 w 1091436"/>
              <a:gd name="connsiteY3" fmla="*/ 614516 h 1125793"/>
              <a:gd name="connsiteX4" fmla="*/ 34413 w 1091436"/>
              <a:gd name="connsiteY4" fmla="*/ 639097 h 1125793"/>
              <a:gd name="connsiteX5" fmla="*/ 14748 w 1091436"/>
              <a:gd name="connsiteY5" fmla="*/ 673510 h 1125793"/>
              <a:gd name="connsiteX6" fmla="*/ 9832 w 1091436"/>
              <a:gd name="connsiteY6" fmla="*/ 703006 h 1125793"/>
              <a:gd name="connsiteX7" fmla="*/ 0 w 1091436"/>
              <a:gd name="connsiteY7" fmla="*/ 737419 h 1125793"/>
              <a:gd name="connsiteX8" fmla="*/ 9832 w 1091436"/>
              <a:gd name="connsiteY8" fmla="*/ 845574 h 1125793"/>
              <a:gd name="connsiteX9" fmla="*/ 29497 w 1091436"/>
              <a:gd name="connsiteY9" fmla="*/ 875071 h 1125793"/>
              <a:gd name="connsiteX10" fmla="*/ 88490 w 1091436"/>
              <a:gd name="connsiteY10" fmla="*/ 943897 h 1125793"/>
              <a:gd name="connsiteX11" fmla="*/ 157316 w 1091436"/>
              <a:gd name="connsiteY11" fmla="*/ 978310 h 1125793"/>
              <a:gd name="connsiteX12" fmla="*/ 176980 w 1091436"/>
              <a:gd name="connsiteY12" fmla="*/ 988142 h 1125793"/>
              <a:gd name="connsiteX13" fmla="*/ 201561 w 1091436"/>
              <a:gd name="connsiteY13" fmla="*/ 997974 h 1125793"/>
              <a:gd name="connsiteX14" fmla="*/ 255638 w 1091436"/>
              <a:gd name="connsiteY14" fmla="*/ 1032387 h 1125793"/>
              <a:gd name="connsiteX15" fmla="*/ 275303 w 1091436"/>
              <a:gd name="connsiteY15" fmla="*/ 1052052 h 1125793"/>
              <a:gd name="connsiteX16" fmla="*/ 304800 w 1091436"/>
              <a:gd name="connsiteY16" fmla="*/ 1061884 h 1125793"/>
              <a:gd name="connsiteX17" fmla="*/ 383458 w 1091436"/>
              <a:gd name="connsiteY17" fmla="*/ 1091381 h 1125793"/>
              <a:gd name="connsiteX18" fmla="*/ 422787 w 1091436"/>
              <a:gd name="connsiteY18" fmla="*/ 1101213 h 1125793"/>
              <a:gd name="connsiteX19" fmla="*/ 447368 w 1091436"/>
              <a:gd name="connsiteY19" fmla="*/ 1111045 h 1125793"/>
              <a:gd name="connsiteX20" fmla="*/ 481780 w 1091436"/>
              <a:gd name="connsiteY20" fmla="*/ 1115961 h 1125793"/>
              <a:gd name="connsiteX21" fmla="*/ 521109 w 1091436"/>
              <a:gd name="connsiteY21" fmla="*/ 1125793 h 1125793"/>
              <a:gd name="connsiteX22" fmla="*/ 604684 w 1091436"/>
              <a:gd name="connsiteY22" fmla="*/ 1115961 h 1125793"/>
              <a:gd name="connsiteX23" fmla="*/ 683342 w 1091436"/>
              <a:gd name="connsiteY23" fmla="*/ 1096297 h 1125793"/>
              <a:gd name="connsiteX24" fmla="*/ 771832 w 1091436"/>
              <a:gd name="connsiteY24" fmla="*/ 1052052 h 1125793"/>
              <a:gd name="connsiteX25" fmla="*/ 879987 w 1091436"/>
              <a:gd name="connsiteY25" fmla="*/ 988142 h 1125793"/>
              <a:gd name="connsiteX26" fmla="*/ 904568 w 1091436"/>
              <a:gd name="connsiteY26" fmla="*/ 968477 h 1125793"/>
              <a:gd name="connsiteX27" fmla="*/ 934064 w 1091436"/>
              <a:gd name="connsiteY27" fmla="*/ 934064 h 1125793"/>
              <a:gd name="connsiteX28" fmla="*/ 993058 w 1091436"/>
              <a:gd name="connsiteY28" fmla="*/ 875071 h 1125793"/>
              <a:gd name="connsiteX29" fmla="*/ 1012722 w 1091436"/>
              <a:gd name="connsiteY29" fmla="*/ 835742 h 1125793"/>
              <a:gd name="connsiteX30" fmla="*/ 1022555 w 1091436"/>
              <a:gd name="connsiteY30" fmla="*/ 801329 h 1125793"/>
              <a:gd name="connsiteX31" fmla="*/ 1056968 w 1091436"/>
              <a:gd name="connsiteY31" fmla="*/ 722671 h 1125793"/>
              <a:gd name="connsiteX32" fmla="*/ 1066800 w 1091436"/>
              <a:gd name="connsiteY32" fmla="*/ 678426 h 1125793"/>
              <a:gd name="connsiteX33" fmla="*/ 1076632 w 1091436"/>
              <a:gd name="connsiteY33" fmla="*/ 639097 h 1125793"/>
              <a:gd name="connsiteX34" fmla="*/ 1081548 w 1091436"/>
              <a:gd name="connsiteY34" fmla="*/ 599768 h 1125793"/>
              <a:gd name="connsiteX35" fmla="*/ 1086464 w 1091436"/>
              <a:gd name="connsiteY35" fmla="*/ 570271 h 1125793"/>
              <a:gd name="connsiteX36" fmla="*/ 1086464 w 1091436"/>
              <a:gd name="connsiteY36" fmla="*/ 422787 h 1125793"/>
              <a:gd name="connsiteX37" fmla="*/ 1076632 w 1091436"/>
              <a:gd name="connsiteY37" fmla="*/ 353961 h 1125793"/>
              <a:gd name="connsiteX38" fmla="*/ 1071716 w 1091436"/>
              <a:gd name="connsiteY38" fmla="*/ 319548 h 1125793"/>
              <a:gd name="connsiteX39" fmla="*/ 1056968 w 1091436"/>
              <a:gd name="connsiteY39" fmla="*/ 191729 h 1125793"/>
              <a:gd name="connsiteX40" fmla="*/ 1047135 w 1091436"/>
              <a:gd name="connsiteY40" fmla="*/ 162232 h 1125793"/>
              <a:gd name="connsiteX41" fmla="*/ 1022555 w 1091436"/>
              <a:gd name="connsiteY41" fmla="*/ 88490 h 1125793"/>
              <a:gd name="connsiteX42" fmla="*/ 963561 w 1091436"/>
              <a:gd name="connsiteY42" fmla="*/ 14748 h 1125793"/>
              <a:gd name="connsiteX43" fmla="*/ 904568 w 1091436"/>
              <a:gd name="connsiteY43" fmla="*/ 0 h 1125793"/>
              <a:gd name="connsiteX44" fmla="*/ 865238 w 1091436"/>
              <a:gd name="connsiteY44" fmla="*/ 4916 h 1125793"/>
              <a:gd name="connsiteX45" fmla="*/ 845574 w 1091436"/>
              <a:gd name="connsiteY45" fmla="*/ 14748 h 1125793"/>
              <a:gd name="connsiteX46" fmla="*/ 820993 w 1091436"/>
              <a:gd name="connsiteY46" fmla="*/ 29497 h 1125793"/>
              <a:gd name="connsiteX47" fmla="*/ 786580 w 1091436"/>
              <a:gd name="connsiteY47" fmla="*/ 63910 h 1125793"/>
              <a:gd name="connsiteX48" fmla="*/ 766916 w 1091436"/>
              <a:gd name="connsiteY48" fmla="*/ 83574 h 1125793"/>
              <a:gd name="connsiteX49" fmla="*/ 717755 w 1091436"/>
              <a:gd name="connsiteY49" fmla="*/ 117987 h 1125793"/>
              <a:gd name="connsiteX50" fmla="*/ 698090 w 1091436"/>
              <a:gd name="connsiteY50" fmla="*/ 132735 h 1125793"/>
              <a:gd name="connsiteX51" fmla="*/ 688258 w 1091436"/>
              <a:gd name="connsiteY51" fmla="*/ 142568 h 1125793"/>
              <a:gd name="connsiteX52" fmla="*/ 634180 w 1091436"/>
              <a:gd name="connsiteY52" fmla="*/ 152400 h 1125793"/>
              <a:gd name="connsiteX53" fmla="*/ 594851 w 1091436"/>
              <a:gd name="connsiteY53" fmla="*/ 167148 h 1125793"/>
              <a:gd name="connsiteX54" fmla="*/ 570271 w 1091436"/>
              <a:gd name="connsiteY54" fmla="*/ 172064 h 1125793"/>
              <a:gd name="connsiteX55" fmla="*/ 511277 w 1091436"/>
              <a:gd name="connsiteY55" fmla="*/ 167148 h 1125793"/>
              <a:gd name="connsiteX56" fmla="*/ 432619 w 1091436"/>
              <a:gd name="connsiteY56" fmla="*/ 176981 h 1125793"/>
              <a:gd name="connsiteX57" fmla="*/ 403122 w 1091436"/>
              <a:gd name="connsiteY57" fmla="*/ 196645 h 1125793"/>
              <a:gd name="connsiteX58" fmla="*/ 393290 w 1091436"/>
              <a:gd name="connsiteY58" fmla="*/ 216310 h 1125793"/>
              <a:gd name="connsiteX59" fmla="*/ 388374 w 1091436"/>
              <a:gd name="connsiteY59" fmla="*/ 235974 h 1125793"/>
              <a:gd name="connsiteX60" fmla="*/ 368709 w 1091436"/>
              <a:gd name="connsiteY60" fmla="*/ 260555 h 1125793"/>
              <a:gd name="connsiteX61" fmla="*/ 349045 w 1091436"/>
              <a:gd name="connsiteY61" fmla="*/ 270387 h 1125793"/>
              <a:gd name="connsiteX62" fmla="*/ 324464 w 1091436"/>
              <a:gd name="connsiteY62" fmla="*/ 299884 h 1125793"/>
              <a:gd name="connsiteX63" fmla="*/ 309716 w 1091436"/>
              <a:gd name="connsiteY63" fmla="*/ 309716 h 1125793"/>
              <a:gd name="connsiteX64" fmla="*/ 299884 w 1091436"/>
              <a:gd name="connsiteY64" fmla="*/ 329381 h 1125793"/>
              <a:gd name="connsiteX65" fmla="*/ 280219 w 1091436"/>
              <a:gd name="connsiteY65" fmla="*/ 363793 h 1125793"/>
              <a:gd name="connsiteX66" fmla="*/ 250722 w 1091436"/>
              <a:gd name="connsiteY66" fmla="*/ 373626 h 1125793"/>
              <a:gd name="connsiteX67" fmla="*/ 226142 w 1091436"/>
              <a:gd name="connsiteY67" fmla="*/ 408039 h 1125793"/>
              <a:gd name="connsiteX68" fmla="*/ 206477 w 1091436"/>
              <a:gd name="connsiteY68" fmla="*/ 437535 h 1125793"/>
              <a:gd name="connsiteX69" fmla="*/ 196645 w 1091436"/>
              <a:gd name="connsiteY69" fmla="*/ 457200 h 1125793"/>
              <a:gd name="connsiteX70" fmla="*/ 191729 w 1091436"/>
              <a:gd name="connsiteY70" fmla="*/ 486697 h 1125793"/>
              <a:gd name="connsiteX71" fmla="*/ 186813 w 1091436"/>
              <a:gd name="connsiteY71" fmla="*/ 511277 h 1125793"/>
              <a:gd name="connsiteX72" fmla="*/ 181897 w 1091436"/>
              <a:gd name="connsiteY72" fmla="*/ 526026 h 1125793"/>
              <a:gd name="connsiteX73" fmla="*/ 176980 w 1091436"/>
              <a:gd name="connsiteY73" fmla="*/ 570271 h 112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091436" h="1125793">
                <a:moveTo>
                  <a:pt x="176980" y="570271"/>
                </a:moveTo>
                <a:cubicBezTo>
                  <a:pt x="164690" y="580103"/>
                  <a:pt x="130845" y="579048"/>
                  <a:pt x="108155" y="585019"/>
                </a:cubicBezTo>
                <a:cubicBezTo>
                  <a:pt x="99621" y="587265"/>
                  <a:pt x="91638" y="591268"/>
                  <a:pt x="83574" y="594852"/>
                </a:cubicBezTo>
                <a:cubicBezTo>
                  <a:pt x="64859" y="603170"/>
                  <a:pt x="64981" y="603970"/>
                  <a:pt x="49161" y="614516"/>
                </a:cubicBezTo>
                <a:cubicBezTo>
                  <a:pt x="44245" y="622710"/>
                  <a:pt x="39054" y="630744"/>
                  <a:pt x="34413" y="639097"/>
                </a:cubicBezTo>
                <a:cubicBezTo>
                  <a:pt x="13624" y="676517"/>
                  <a:pt x="35348" y="642608"/>
                  <a:pt x="14748" y="673510"/>
                </a:cubicBezTo>
                <a:cubicBezTo>
                  <a:pt x="13109" y="683342"/>
                  <a:pt x="12073" y="693294"/>
                  <a:pt x="9832" y="703006"/>
                </a:cubicBezTo>
                <a:cubicBezTo>
                  <a:pt x="7149" y="714630"/>
                  <a:pt x="0" y="725489"/>
                  <a:pt x="0" y="737419"/>
                </a:cubicBezTo>
                <a:cubicBezTo>
                  <a:pt x="0" y="773619"/>
                  <a:pt x="2247" y="810177"/>
                  <a:pt x="9832" y="845574"/>
                </a:cubicBezTo>
                <a:cubicBezTo>
                  <a:pt x="12308" y="857129"/>
                  <a:pt x="22629" y="865455"/>
                  <a:pt x="29497" y="875071"/>
                </a:cubicBezTo>
                <a:cubicBezTo>
                  <a:pt x="48645" y="901879"/>
                  <a:pt x="63266" y="922877"/>
                  <a:pt x="88490" y="943897"/>
                </a:cubicBezTo>
                <a:cubicBezTo>
                  <a:pt x="117429" y="968012"/>
                  <a:pt x="121387" y="963339"/>
                  <a:pt x="157316" y="978310"/>
                </a:cubicBezTo>
                <a:cubicBezTo>
                  <a:pt x="164081" y="981129"/>
                  <a:pt x="170283" y="985166"/>
                  <a:pt x="176980" y="988142"/>
                </a:cubicBezTo>
                <a:cubicBezTo>
                  <a:pt x="185044" y="991726"/>
                  <a:pt x="193367" y="994697"/>
                  <a:pt x="201561" y="997974"/>
                </a:cubicBezTo>
                <a:cubicBezTo>
                  <a:pt x="308956" y="1083891"/>
                  <a:pt x="138993" y="950735"/>
                  <a:pt x="255638" y="1032387"/>
                </a:cubicBezTo>
                <a:cubicBezTo>
                  <a:pt x="263232" y="1037703"/>
                  <a:pt x="267354" y="1047283"/>
                  <a:pt x="275303" y="1052052"/>
                </a:cubicBezTo>
                <a:cubicBezTo>
                  <a:pt x="284190" y="1057384"/>
                  <a:pt x="295127" y="1058164"/>
                  <a:pt x="304800" y="1061884"/>
                </a:cubicBezTo>
                <a:cubicBezTo>
                  <a:pt x="357643" y="1082208"/>
                  <a:pt x="322215" y="1073368"/>
                  <a:pt x="383458" y="1091381"/>
                </a:cubicBezTo>
                <a:cubicBezTo>
                  <a:pt x="396422" y="1095194"/>
                  <a:pt x="409871" y="1097239"/>
                  <a:pt x="422787" y="1101213"/>
                </a:cubicBezTo>
                <a:cubicBezTo>
                  <a:pt x="431222" y="1103808"/>
                  <a:pt x="438807" y="1108905"/>
                  <a:pt x="447368" y="1111045"/>
                </a:cubicBezTo>
                <a:cubicBezTo>
                  <a:pt x="458609" y="1113855"/>
                  <a:pt x="470418" y="1113689"/>
                  <a:pt x="481780" y="1115961"/>
                </a:cubicBezTo>
                <a:cubicBezTo>
                  <a:pt x="495031" y="1118611"/>
                  <a:pt x="507999" y="1122516"/>
                  <a:pt x="521109" y="1125793"/>
                </a:cubicBezTo>
                <a:cubicBezTo>
                  <a:pt x="548967" y="1122516"/>
                  <a:pt x="577086" y="1120979"/>
                  <a:pt x="604684" y="1115961"/>
                </a:cubicBezTo>
                <a:cubicBezTo>
                  <a:pt x="631274" y="1111127"/>
                  <a:pt x="683342" y="1096297"/>
                  <a:pt x="683342" y="1096297"/>
                </a:cubicBezTo>
                <a:lnTo>
                  <a:pt x="771832" y="1052052"/>
                </a:lnTo>
                <a:cubicBezTo>
                  <a:pt x="812706" y="1031615"/>
                  <a:pt x="841348" y="1019054"/>
                  <a:pt x="879987" y="988142"/>
                </a:cubicBezTo>
                <a:cubicBezTo>
                  <a:pt x="888181" y="981587"/>
                  <a:pt x="897148" y="975897"/>
                  <a:pt x="904568" y="968477"/>
                </a:cubicBezTo>
                <a:cubicBezTo>
                  <a:pt x="915251" y="957794"/>
                  <a:pt x="923674" y="945032"/>
                  <a:pt x="934064" y="934064"/>
                </a:cubicBezTo>
                <a:cubicBezTo>
                  <a:pt x="953190" y="913875"/>
                  <a:pt x="993058" y="875071"/>
                  <a:pt x="993058" y="875071"/>
                </a:cubicBezTo>
                <a:cubicBezTo>
                  <a:pt x="999613" y="861961"/>
                  <a:pt x="1007279" y="849351"/>
                  <a:pt x="1012722" y="835742"/>
                </a:cubicBezTo>
                <a:cubicBezTo>
                  <a:pt x="1017153" y="824665"/>
                  <a:pt x="1018782" y="812647"/>
                  <a:pt x="1022555" y="801329"/>
                </a:cubicBezTo>
                <a:cubicBezTo>
                  <a:pt x="1035820" y="761534"/>
                  <a:pt x="1037981" y="760644"/>
                  <a:pt x="1056968" y="722671"/>
                </a:cubicBezTo>
                <a:cubicBezTo>
                  <a:pt x="1060245" y="707923"/>
                  <a:pt x="1063340" y="693132"/>
                  <a:pt x="1066800" y="678426"/>
                </a:cubicBezTo>
                <a:cubicBezTo>
                  <a:pt x="1069895" y="665272"/>
                  <a:pt x="1074142" y="652379"/>
                  <a:pt x="1076632" y="639097"/>
                </a:cubicBezTo>
                <a:cubicBezTo>
                  <a:pt x="1079067" y="626112"/>
                  <a:pt x="1079680" y="612847"/>
                  <a:pt x="1081548" y="599768"/>
                </a:cubicBezTo>
                <a:cubicBezTo>
                  <a:pt x="1082958" y="589900"/>
                  <a:pt x="1084825" y="580103"/>
                  <a:pt x="1086464" y="570271"/>
                </a:cubicBezTo>
                <a:cubicBezTo>
                  <a:pt x="1091601" y="493207"/>
                  <a:pt x="1094436" y="499851"/>
                  <a:pt x="1086464" y="422787"/>
                </a:cubicBezTo>
                <a:cubicBezTo>
                  <a:pt x="1084079" y="399735"/>
                  <a:pt x="1079909" y="376903"/>
                  <a:pt x="1076632" y="353961"/>
                </a:cubicBezTo>
                <a:cubicBezTo>
                  <a:pt x="1074993" y="342490"/>
                  <a:pt x="1072678" y="331095"/>
                  <a:pt x="1071716" y="319548"/>
                </a:cubicBezTo>
                <a:cubicBezTo>
                  <a:pt x="1069652" y="294785"/>
                  <a:pt x="1063980" y="212764"/>
                  <a:pt x="1056968" y="191729"/>
                </a:cubicBezTo>
                <a:cubicBezTo>
                  <a:pt x="1053690" y="181897"/>
                  <a:pt x="1049982" y="172197"/>
                  <a:pt x="1047135" y="162232"/>
                </a:cubicBezTo>
                <a:cubicBezTo>
                  <a:pt x="1034819" y="119126"/>
                  <a:pt x="1042125" y="127630"/>
                  <a:pt x="1022555" y="88490"/>
                </a:cubicBezTo>
                <a:cubicBezTo>
                  <a:pt x="1012353" y="68086"/>
                  <a:pt x="986045" y="21172"/>
                  <a:pt x="963561" y="14748"/>
                </a:cubicBezTo>
                <a:cubicBezTo>
                  <a:pt x="921114" y="2621"/>
                  <a:pt x="940846" y="7256"/>
                  <a:pt x="904568" y="0"/>
                </a:cubicBezTo>
                <a:cubicBezTo>
                  <a:pt x="891458" y="1639"/>
                  <a:pt x="878056" y="1712"/>
                  <a:pt x="865238" y="4916"/>
                </a:cubicBezTo>
                <a:cubicBezTo>
                  <a:pt x="858128" y="6693"/>
                  <a:pt x="851980" y="11189"/>
                  <a:pt x="845574" y="14748"/>
                </a:cubicBezTo>
                <a:cubicBezTo>
                  <a:pt x="837221" y="19389"/>
                  <a:pt x="828334" y="23380"/>
                  <a:pt x="820993" y="29497"/>
                </a:cubicBezTo>
                <a:cubicBezTo>
                  <a:pt x="808531" y="39882"/>
                  <a:pt x="798051" y="52439"/>
                  <a:pt x="786580" y="63910"/>
                </a:cubicBezTo>
                <a:cubicBezTo>
                  <a:pt x="780025" y="70465"/>
                  <a:pt x="774154" y="77783"/>
                  <a:pt x="766916" y="83574"/>
                </a:cubicBezTo>
                <a:cubicBezTo>
                  <a:pt x="716444" y="123952"/>
                  <a:pt x="768115" y="84415"/>
                  <a:pt x="717755" y="117987"/>
                </a:cubicBezTo>
                <a:cubicBezTo>
                  <a:pt x="710937" y="122532"/>
                  <a:pt x="704384" y="127490"/>
                  <a:pt x="698090" y="132735"/>
                </a:cubicBezTo>
                <a:cubicBezTo>
                  <a:pt x="694529" y="135702"/>
                  <a:pt x="692518" y="140742"/>
                  <a:pt x="688258" y="142568"/>
                </a:cubicBezTo>
                <a:cubicBezTo>
                  <a:pt x="683886" y="144442"/>
                  <a:pt x="636151" y="152071"/>
                  <a:pt x="634180" y="152400"/>
                </a:cubicBezTo>
                <a:cubicBezTo>
                  <a:pt x="626656" y="155410"/>
                  <a:pt x="605130" y="164578"/>
                  <a:pt x="594851" y="167148"/>
                </a:cubicBezTo>
                <a:cubicBezTo>
                  <a:pt x="586745" y="169174"/>
                  <a:pt x="578464" y="170425"/>
                  <a:pt x="570271" y="172064"/>
                </a:cubicBezTo>
                <a:cubicBezTo>
                  <a:pt x="550606" y="170425"/>
                  <a:pt x="531010" y="167148"/>
                  <a:pt x="511277" y="167148"/>
                </a:cubicBezTo>
                <a:cubicBezTo>
                  <a:pt x="467456" y="167148"/>
                  <a:pt x="463926" y="169153"/>
                  <a:pt x="432619" y="176981"/>
                </a:cubicBezTo>
                <a:cubicBezTo>
                  <a:pt x="422787" y="183536"/>
                  <a:pt x="408406" y="186076"/>
                  <a:pt x="403122" y="196645"/>
                </a:cubicBezTo>
                <a:cubicBezTo>
                  <a:pt x="399845" y="203200"/>
                  <a:pt x="395863" y="209448"/>
                  <a:pt x="393290" y="216310"/>
                </a:cubicBezTo>
                <a:cubicBezTo>
                  <a:pt x="390918" y="222636"/>
                  <a:pt x="391035" y="229764"/>
                  <a:pt x="388374" y="235974"/>
                </a:cubicBezTo>
                <a:cubicBezTo>
                  <a:pt x="385743" y="242113"/>
                  <a:pt x="375054" y="256325"/>
                  <a:pt x="368709" y="260555"/>
                </a:cubicBezTo>
                <a:cubicBezTo>
                  <a:pt x="362611" y="264620"/>
                  <a:pt x="355600" y="267110"/>
                  <a:pt x="349045" y="270387"/>
                </a:cubicBezTo>
                <a:cubicBezTo>
                  <a:pt x="341870" y="279955"/>
                  <a:pt x="334234" y="292068"/>
                  <a:pt x="324464" y="299884"/>
                </a:cubicBezTo>
                <a:cubicBezTo>
                  <a:pt x="319850" y="303575"/>
                  <a:pt x="314632" y="306439"/>
                  <a:pt x="309716" y="309716"/>
                </a:cubicBezTo>
                <a:cubicBezTo>
                  <a:pt x="306439" y="316271"/>
                  <a:pt x="302771" y="322645"/>
                  <a:pt x="299884" y="329381"/>
                </a:cubicBezTo>
                <a:cubicBezTo>
                  <a:pt x="293892" y="343364"/>
                  <a:pt x="295682" y="353484"/>
                  <a:pt x="280219" y="363793"/>
                </a:cubicBezTo>
                <a:cubicBezTo>
                  <a:pt x="271595" y="369542"/>
                  <a:pt x="250722" y="373626"/>
                  <a:pt x="250722" y="373626"/>
                </a:cubicBezTo>
                <a:cubicBezTo>
                  <a:pt x="247378" y="378084"/>
                  <a:pt x="229738" y="400847"/>
                  <a:pt x="226142" y="408039"/>
                </a:cubicBezTo>
                <a:cubicBezTo>
                  <a:pt x="211914" y="436495"/>
                  <a:pt x="234434" y="409580"/>
                  <a:pt x="206477" y="437535"/>
                </a:cubicBezTo>
                <a:cubicBezTo>
                  <a:pt x="203200" y="444090"/>
                  <a:pt x="198751" y="450180"/>
                  <a:pt x="196645" y="457200"/>
                </a:cubicBezTo>
                <a:cubicBezTo>
                  <a:pt x="193781" y="466748"/>
                  <a:pt x="193512" y="476890"/>
                  <a:pt x="191729" y="486697"/>
                </a:cubicBezTo>
                <a:cubicBezTo>
                  <a:pt x="190234" y="494918"/>
                  <a:pt x="188839" y="503171"/>
                  <a:pt x="186813" y="511277"/>
                </a:cubicBezTo>
                <a:cubicBezTo>
                  <a:pt x="185556" y="516305"/>
                  <a:pt x="183321" y="521043"/>
                  <a:pt x="181897" y="526026"/>
                </a:cubicBezTo>
                <a:cubicBezTo>
                  <a:pt x="176459" y="545058"/>
                  <a:pt x="189270" y="560439"/>
                  <a:pt x="176980" y="570271"/>
                </a:cubicBezTo>
                <a:close/>
              </a:path>
            </a:pathLst>
          </a:custGeom>
          <a:solidFill>
            <a:srgbClr val="C00000"/>
          </a:solidFill>
          <a:ln w="9525" cap="flat" cmpd="sng" algn="ctr">
            <a:solidFill>
              <a:srgbClr val="FEB9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22" name="Title 3">
            <a:extLst>
              <a:ext uri="{FF2B5EF4-FFF2-40B4-BE49-F238E27FC236}">
                <a16:creationId xmlns:a16="http://schemas.microsoft.com/office/drawing/2014/main" id="{50BD0BCD-A6DA-962C-1BBA-214DDDB41544}"/>
              </a:ext>
            </a:extLst>
          </p:cNvPr>
          <p:cNvSpPr txBox="1">
            <a:spLocks/>
          </p:cNvSpPr>
          <p:nvPr/>
        </p:nvSpPr>
        <p:spPr bwMode="auto">
          <a:xfrm>
            <a:off x="266131" y="116682"/>
            <a:ext cx="800759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892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783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675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566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EA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Eruptive CN: Deformable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3591CC7-9C06-EC13-7E9F-20F6B757E818}"/>
              </a:ext>
            </a:extLst>
          </p:cNvPr>
          <p:cNvSpPr txBox="1"/>
          <p:nvPr/>
        </p:nvSpPr>
        <p:spPr>
          <a:xfrm>
            <a:off x="4746201" y="4040906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FFFFFF"/>
                </a:solidFill>
                <a:latin typeface="Arial"/>
              </a:rPr>
              <a:t>Post-IVL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390F8-0753-43CA-F1B1-A05D98EE830B}"/>
              </a:ext>
            </a:extLst>
          </p:cNvPr>
          <p:cNvSpPr txBox="1"/>
          <p:nvPr/>
        </p:nvSpPr>
        <p:spPr>
          <a:xfrm>
            <a:off x="7999625" y="4040906"/>
            <a:ext cx="9637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FFFFFF"/>
                </a:solidFill>
                <a:latin typeface="Arial"/>
              </a:rPr>
              <a:t>Post-stent</a:t>
            </a: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1E2F40D5-58E9-6E0E-D914-604C213EF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51" y="859831"/>
            <a:ext cx="1897825" cy="20574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FBFE6D18-B31C-2F50-AB60-C8EE776981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130" y="2987009"/>
            <a:ext cx="1899666" cy="129370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DD452BC-9FAF-FD58-6A7F-3A01503B31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0476" y="2987008"/>
            <a:ext cx="1899666" cy="130995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F4CA37C1-98B3-D3F3-04F0-207B1CB87A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5510" y="2987008"/>
            <a:ext cx="1899666" cy="1309955"/>
          </a:xfrm>
          <a:prstGeom prst="rect">
            <a:avLst/>
          </a:prstGeom>
        </p:spPr>
      </p:pic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86E78EFB-31DD-EF71-7A16-7B0C079E51C5}"/>
              </a:ext>
            </a:extLst>
          </p:cNvPr>
          <p:cNvSpPr/>
          <p:nvPr/>
        </p:nvSpPr>
        <p:spPr>
          <a:xfrm flipV="1">
            <a:off x="1080411" y="3468143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Isosceles Triangle 129">
            <a:extLst>
              <a:ext uri="{FF2B5EF4-FFF2-40B4-BE49-F238E27FC236}">
                <a16:creationId xmlns:a16="http://schemas.microsoft.com/office/drawing/2014/main" id="{B17197E9-DCCA-A257-4963-6C58C1A7BBC4}"/>
              </a:ext>
            </a:extLst>
          </p:cNvPr>
          <p:cNvSpPr/>
          <p:nvPr/>
        </p:nvSpPr>
        <p:spPr>
          <a:xfrm flipV="1">
            <a:off x="4973056" y="3611018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Isosceles Triangle 130">
            <a:extLst>
              <a:ext uri="{FF2B5EF4-FFF2-40B4-BE49-F238E27FC236}">
                <a16:creationId xmlns:a16="http://schemas.microsoft.com/office/drawing/2014/main" id="{D6B1DDE6-5DAA-3AF6-9C1E-238BE093CF35}"/>
              </a:ext>
            </a:extLst>
          </p:cNvPr>
          <p:cNvSpPr/>
          <p:nvPr/>
        </p:nvSpPr>
        <p:spPr>
          <a:xfrm flipV="1">
            <a:off x="7316206" y="3589587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Isosceles Triangle 131">
            <a:extLst>
              <a:ext uri="{FF2B5EF4-FFF2-40B4-BE49-F238E27FC236}">
                <a16:creationId xmlns:a16="http://schemas.microsoft.com/office/drawing/2014/main" id="{A1FEFB41-B044-BD30-284F-F8D534724BEB}"/>
              </a:ext>
            </a:extLst>
          </p:cNvPr>
          <p:cNvSpPr/>
          <p:nvPr/>
        </p:nvSpPr>
        <p:spPr>
          <a:xfrm rot="9120000">
            <a:off x="1051836" y="1667918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C206398F-8732-8A97-01E4-493270D8F626}"/>
              </a:ext>
            </a:extLst>
          </p:cNvPr>
          <p:cNvSpPr/>
          <p:nvPr/>
        </p:nvSpPr>
        <p:spPr>
          <a:xfrm rot="8700000">
            <a:off x="5130220" y="1932237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Isosceles Triangle 133">
            <a:extLst>
              <a:ext uri="{FF2B5EF4-FFF2-40B4-BE49-F238E27FC236}">
                <a16:creationId xmlns:a16="http://schemas.microsoft.com/office/drawing/2014/main" id="{19FEB515-5A33-157F-0C9D-63B3B62FE48B}"/>
              </a:ext>
            </a:extLst>
          </p:cNvPr>
          <p:cNvSpPr/>
          <p:nvPr/>
        </p:nvSpPr>
        <p:spPr>
          <a:xfrm rot="8700000">
            <a:off x="7437634" y="1730667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52136162-26E0-9CB8-5195-E12056205E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2310" y="2987009"/>
            <a:ext cx="1899666" cy="1293708"/>
          </a:xfrm>
          <a:prstGeom prst="rect">
            <a:avLst/>
          </a:prstGeom>
        </p:spPr>
      </p:pic>
      <p:sp>
        <p:nvSpPr>
          <p:cNvPr id="136" name="Isosceles Triangle 135">
            <a:extLst>
              <a:ext uri="{FF2B5EF4-FFF2-40B4-BE49-F238E27FC236}">
                <a16:creationId xmlns:a16="http://schemas.microsoft.com/office/drawing/2014/main" id="{DE6C66B8-2EA3-0F56-379D-071DD3F36712}"/>
              </a:ext>
            </a:extLst>
          </p:cNvPr>
          <p:cNvSpPr/>
          <p:nvPr/>
        </p:nvSpPr>
        <p:spPr>
          <a:xfrm flipV="1">
            <a:off x="3026590" y="3468143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2F9A920B-CA48-FDFB-7A14-14DA43F4833D}"/>
              </a:ext>
            </a:extLst>
          </p:cNvPr>
          <p:cNvSpPr/>
          <p:nvPr/>
        </p:nvSpPr>
        <p:spPr>
          <a:xfrm rot="9120000">
            <a:off x="2998015" y="1667918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7FBF193-8D0A-B544-7E54-3328E30B8584}"/>
                  </a:ext>
                </a:extLst>
              </p14:cNvPr>
              <p14:cNvContentPartPr/>
              <p14:nvPr/>
            </p14:nvContentPartPr>
            <p14:xfrm>
              <a:off x="2718000" y="1365460"/>
              <a:ext cx="501930" cy="30807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7FBF193-8D0A-B544-7E54-3328E30B85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09005" y="1356463"/>
                <a:ext cx="519561" cy="325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2F7C9448-B0CC-8FED-2DF9-F3B60E5844C8}"/>
                  </a:ext>
                </a:extLst>
              </p14:cNvPr>
              <p14:cNvContentPartPr/>
              <p14:nvPr/>
            </p14:nvContentPartPr>
            <p14:xfrm>
              <a:off x="2557350" y="1999960"/>
              <a:ext cx="131760" cy="3337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2F7C9448-B0CC-8FED-2DF9-F3B60E5844C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48350" y="1990960"/>
                <a:ext cx="149400" cy="351360"/>
              </a:xfrm>
              <a:prstGeom prst="rect">
                <a:avLst/>
              </a:prstGeom>
            </p:spPr>
          </p:pic>
        </mc:Fallback>
      </mc:AlternateContent>
      <p:sp>
        <p:nvSpPr>
          <p:cNvPr id="140" name="Isosceles Triangle 139">
            <a:extLst>
              <a:ext uri="{FF2B5EF4-FFF2-40B4-BE49-F238E27FC236}">
                <a16:creationId xmlns:a16="http://schemas.microsoft.com/office/drawing/2014/main" id="{E366C552-C5EC-05C0-6F68-E127FC50FA58}"/>
              </a:ext>
            </a:extLst>
          </p:cNvPr>
          <p:cNvSpPr/>
          <p:nvPr/>
        </p:nvSpPr>
        <p:spPr>
          <a:xfrm flipV="1">
            <a:off x="3087311" y="3836053"/>
            <a:ext cx="156728" cy="144188"/>
          </a:xfrm>
          <a:prstGeom prst="triangl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Diagonal Stripe 140">
            <a:extLst>
              <a:ext uri="{FF2B5EF4-FFF2-40B4-BE49-F238E27FC236}">
                <a16:creationId xmlns:a16="http://schemas.microsoft.com/office/drawing/2014/main" id="{087FC155-B9DF-8F5E-19E3-BEB278E481C0}"/>
              </a:ext>
            </a:extLst>
          </p:cNvPr>
          <p:cNvSpPr/>
          <p:nvPr/>
        </p:nvSpPr>
        <p:spPr bwMode="auto">
          <a:xfrm>
            <a:off x="3221830" y="1831054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42" name="Diagonal Stripe 141">
            <a:extLst>
              <a:ext uri="{FF2B5EF4-FFF2-40B4-BE49-F238E27FC236}">
                <a16:creationId xmlns:a16="http://schemas.microsoft.com/office/drawing/2014/main" id="{9496EB83-DFF8-1DC3-CFFF-C69E70293B94}"/>
              </a:ext>
            </a:extLst>
          </p:cNvPr>
          <p:cNvSpPr/>
          <p:nvPr/>
        </p:nvSpPr>
        <p:spPr bwMode="auto">
          <a:xfrm flipH="1">
            <a:off x="3215697" y="1945306"/>
            <a:ext cx="120433" cy="146646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43" name="Diagonal Stripe 142">
            <a:extLst>
              <a:ext uri="{FF2B5EF4-FFF2-40B4-BE49-F238E27FC236}">
                <a16:creationId xmlns:a16="http://schemas.microsoft.com/office/drawing/2014/main" id="{257BD65A-7904-05D8-35EF-A951AAC03655}"/>
              </a:ext>
            </a:extLst>
          </p:cNvPr>
          <p:cNvSpPr/>
          <p:nvPr/>
        </p:nvSpPr>
        <p:spPr bwMode="auto">
          <a:xfrm rot="19343308">
            <a:off x="3450430" y="2059654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44" name="Diagonal Stripe 143">
            <a:extLst>
              <a:ext uri="{FF2B5EF4-FFF2-40B4-BE49-F238E27FC236}">
                <a16:creationId xmlns:a16="http://schemas.microsoft.com/office/drawing/2014/main" id="{706A05B0-FB68-DE4C-1C14-F8F3D267E8AF}"/>
              </a:ext>
            </a:extLst>
          </p:cNvPr>
          <p:cNvSpPr/>
          <p:nvPr/>
        </p:nvSpPr>
        <p:spPr bwMode="auto">
          <a:xfrm rot="2027160">
            <a:off x="3380569" y="2118027"/>
            <a:ext cx="287102" cy="219733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45" name="Diagonal Stripe 144">
            <a:extLst>
              <a:ext uri="{FF2B5EF4-FFF2-40B4-BE49-F238E27FC236}">
                <a16:creationId xmlns:a16="http://schemas.microsoft.com/office/drawing/2014/main" id="{3B5CC5D2-64F2-899D-0873-FE002482D702}"/>
              </a:ext>
            </a:extLst>
          </p:cNvPr>
          <p:cNvSpPr/>
          <p:nvPr/>
        </p:nvSpPr>
        <p:spPr bwMode="auto">
          <a:xfrm rot="19564569">
            <a:off x="3325894" y="1895247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46" name="Diagonal Stripe 145">
            <a:extLst>
              <a:ext uri="{FF2B5EF4-FFF2-40B4-BE49-F238E27FC236}">
                <a16:creationId xmlns:a16="http://schemas.microsoft.com/office/drawing/2014/main" id="{06DABE42-703A-CAEA-8766-145F887164B9}"/>
              </a:ext>
            </a:extLst>
          </p:cNvPr>
          <p:cNvSpPr/>
          <p:nvPr/>
        </p:nvSpPr>
        <p:spPr bwMode="auto">
          <a:xfrm rot="19494266">
            <a:off x="3150388" y="1945354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47" name="Diagonal Stripe 146">
            <a:extLst>
              <a:ext uri="{FF2B5EF4-FFF2-40B4-BE49-F238E27FC236}">
                <a16:creationId xmlns:a16="http://schemas.microsoft.com/office/drawing/2014/main" id="{2112E830-998D-A9CC-4AD2-77A8A41BC320}"/>
              </a:ext>
            </a:extLst>
          </p:cNvPr>
          <p:cNvSpPr/>
          <p:nvPr/>
        </p:nvSpPr>
        <p:spPr bwMode="auto">
          <a:xfrm rot="19494266" flipH="1">
            <a:off x="3144255" y="2059606"/>
            <a:ext cx="120433" cy="146646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48" name="Diagonal Stripe 147">
            <a:extLst>
              <a:ext uri="{FF2B5EF4-FFF2-40B4-BE49-F238E27FC236}">
                <a16:creationId xmlns:a16="http://schemas.microsoft.com/office/drawing/2014/main" id="{E5BB607D-99F1-FBB4-CD2A-F2CCB7D9395C}"/>
              </a:ext>
            </a:extLst>
          </p:cNvPr>
          <p:cNvSpPr/>
          <p:nvPr/>
        </p:nvSpPr>
        <p:spPr bwMode="auto">
          <a:xfrm rot="6600654">
            <a:off x="3176940" y="2145450"/>
            <a:ext cx="162130" cy="389107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49" name="Diagonal Stripe 148">
            <a:extLst>
              <a:ext uri="{FF2B5EF4-FFF2-40B4-BE49-F238E27FC236}">
                <a16:creationId xmlns:a16="http://schemas.microsoft.com/office/drawing/2014/main" id="{95B0E1EB-9588-B277-56D1-390EECAB3C58}"/>
              </a:ext>
            </a:extLst>
          </p:cNvPr>
          <p:cNvSpPr/>
          <p:nvPr/>
        </p:nvSpPr>
        <p:spPr bwMode="auto">
          <a:xfrm rot="21521426">
            <a:off x="3315213" y="2290289"/>
            <a:ext cx="287102" cy="219733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50" name="Diagonal Stripe 149">
            <a:extLst>
              <a:ext uri="{FF2B5EF4-FFF2-40B4-BE49-F238E27FC236}">
                <a16:creationId xmlns:a16="http://schemas.microsoft.com/office/drawing/2014/main" id="{235862ED-B7F8-6A30-2A99-2E7C21A35FC9}"/>
              </a:ext>
            </a:extLst>
          </p:cNvPr>
          <p:cNvSpPr/>
          <p:nvPr/>
        </p:nvSpPr>
        <p:spPr bwMode="auto">
          <a:xfrm rot="17458835">
            <a:off x="3254452" y="2009547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51" name="Diagonal Stripe 150">
            <a:extLst>
              <a:ext uri="{FF2B5EF4-FFF2-40B4-BE49-F238E27FC236}">
                <a16:creationId xmlns:a16="http://schemas.microsoft.com/office/drawing/2014/main" id="{7F3262EA-D836-D491-3C39-8514BD2B6A0C}"/>
              </a:ext>
            </a:extLst>
          </p:cNvPr>
          <p:cNvSpPr/>
          <p:nvPr/>
        </p:nvSpPr>
        <p:spPr bwMode="auto">
          <a:xfrm>
            <a:off x="3300409" y="2006079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52" name="Diagonal Stripe 151">
            <a:extLst>
              <a:ext uri="{FF2B5EF4-FFF2-40B4-BE49-F238E27FC236}">
                <a16:creationId xmlns:a16="http://schemas.microsoft.com/office/drawing/2014/main" id="{A1CDEC36-0846-AF75-2F94-C82092207814}"/>
              </a:ext>
            </a:extLst>
          </p:cNvPr>
          <p:cNvSpPr/>
          <p:nvPr/>
        </p:nvSpPr>
        <p:spPr bwMode="auto">
          <a:xfrm flipH="1">
            <a:off x="3294276" y="2120331"/>
            <a:ext cx="120433" cy="146646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53" name="Diagonal Stripe 152">
            <a:extLst>
              <a:ext uri="{FF2B5EF4-FFF2-40B4-BE49-F238E27FC236}">
                <a16:creationId xmlns:a16="http://schemas.microsoft.com/office/drawing/2014/main" id="{485F1386-531E-D413-BB51-A9B5B5CCCC79}"/>
              </a:ext>
            </a:extLst>
          </p:cNvPr>
          <p:cNvSpPr/>
          <p:nvPr/>
        </p:nvSpPr>
        <p:spPr bwMode="auto">
          <a:xfrm rot="19343308">
            <a:off x="3390986" y="2281681"/>
            <a:ext cx="287102" cy="219733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54" name="Diagonal Stripe 153">
            <a:extLst>
              <a:ext uri="{FF2B5EF4-FFF2-40B4-BE49-F238E27FC236}">
                <a16:creationId xmlns:a16="http://schemas.microsoft.com/office/drawing/2014/main" id="{C941935E-D91D-4603-38FB-DA243136F766}"/>
              </a:ext>
            </a:extLst>
          </p:cNvPr>
          <p:cNvSpPr/>
          <p:nvPr/>
        </p:nvSpPr>
        <p:spPr bwMode="auto">
          <a:xfrm rot="2027160">
            <a:off x="3459149" y="2293052"/>
            <a:ext cx="287102" cy="219733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55" name="Diagonal Stripe 154">
            <a:extLst>
              <a:ext uri="{FF2B5EF4-FFF2-40B4-BE49-F238E27FC236}">
                <a16:creationId xmlns:a16="http://schemas.microsoft.com/office/drawing/2014/main" id="{CDFEAEB3-90FC-35E1-E315-045AF4502A31}"/>
              </a:ext>
            </a:extLst>
          </p:cNvPr>
          <p:cNvSpPr/>
          <p:nvPr/>
        </p:nvSpPr>
        <p:spPr bwMode="auto">
          <a:xfrm rot="19564569">
            <a:off x="3404473" y="2070272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56" name="Diagonal Stripe 155">
            <a:extLst>
              <a:ext uri="{FF2B5EF4-FFF2-40B4-BE49-F238E27FC236}">
                <a16:creationId xmlns:a16="http://schemas.microsoft.com/office/drawing/2014/main" id="{E0D44486-4A78-3402-AF85-2F897722FA8F}"/>
              </a:ext>
            </a:extLst>
          </p:cNvPr>
          <p:cNvSpPr/>
          <p:nvPr/>
        </p:nvSpPr>
        <p:spPr bwMode="auto">
          <a:xfrm rot="19494266">
            <a:off x="3228968" y="2120379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57" name="Diagonal Stripe 156">
            <a:extLst>
              <a:ext uri="{FF2B5EF4-FFF2-40B4-BE49-F238E27FC236}">
                <a16:creationId xmlns:a16="http://schemas.microsoft.com/office/drawing/2014/main" id="{04B5603F-4A22-3A2D-BFEE-03D88385662E}"/>
              </a:ext>
            </a:extLst>
          </p:cNvPr>
          <p:cNvSpPr/>
          <p:nvPr/>
        </p:nvSpPr>
        <p:spPr bwMode="auto">
          <a:xfrm rot="19494266" flipH="1">
            <a:off x="3222835" y="2234631"/>
            <a:ext cx="120433" cy="146646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58" name="Diagonal Stripe 157">
            <a:extLst>
              <a:ext uri="{FF2B5EF4-FFF2-40B4-BE49-F238E27FC236}">
                <a16:creationId xmlns:a16="http://schemas.microsoft.com/office/drawing/2014/main" id="{83A072AC-64D5-545D-8304-8570DF35EE50}"/>
              </a:ext>
            </a:extLst>
          </p:cNvPr>
          <p:cNvSpPr/>
          <p:nvPr/>
        </p:nvSpPr>
        <p:spPr bwMode="auto">
          <a:xfrm rot="17237574">
            <a:off x="3306793" y="2217443"/>
            <a:ext cx="162130" cy="389107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59" name="Diagonal Stripe 158">
            <a:extLst>
              <a:ext uri="{FF2B5EF4-FFF2-40B4-BE49-F238E27FC236}">
                <a16:creationId xmlns:a16="http://schemas.microsoft.com/office/drawing/2014/main" id="{BA73700F-5CD0-EC30-EFEE-BDF3403FAEDC}"/>
              </a:ext>
            </a:extLst>
          </p:cNvPr>
          <p:cNvSpPr/>
          <p:nvPr/>
        </p:nvSpPr>
        <p:spPr bwMode="auto">
          <a:xfrm rot="17458835">
            <a:off x="3333032" y="2184572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60" name="Diagonal Stripe 159">
            <a:extLst>
              <a:ext uri="{FF2B5EF4-FFF2-40B4-BE49-F238E27FC236}">
                <a16:creationId xmlns:a16="http://schemas.microsoft.com/office/drawing/2014/main" id="{9FA84954-3738-B60A-CAAA-4F0DF60C00A5}"/>
              </a:ext>
            </a:extLst>
          </p:cNvPr>
          <p:cNvSpPr/>
          <p:nvPr/>
        </p:nvSpPr>
        <p:spPr bwMode="auto">
          <a:xfrm>
            <a:off x="5529564" y="2187259"/>
            <a:ext cx="396247" cy="39554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61" name="Diagonal Stripe 160">
            <a:extLst>
              <a:ext uri="{FF2B5EF4-FFF2-40B4-BE49-F238E27FC236}">
                <a16:creationId xmlns:a16="http://schemas.microsoft.com/office/drawing/2014/main" id="{4BD0524D-41EC-BE8F-82DD-FC21C54E9FA0}"/>
              </a:ext>
            </a:extLst>
          </p:cNvPr>
          <p:cNvSpPr/>
          <p:nvPr/>
        </p:nvSpPr>
        <p:spPr bwMode="auto">
          <a:xfrm rot="3231302">
            <a:off x="5233093" y="2420785"/>
            <a:ext cx="554003" cy="435422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62" name="Diagonal Stripe 161">
            <a:extLst>
              <a:ext uri="{FF2B5EF4-FFF2-40B4-BE49-F238E27FC236}">
                <a16:creationId xmlns:a16="http://schemas.microsoft.com/office/drawing/2014/main" id="{2A558F22-ABBE-1184-E28C-D718145CAEC2}"/>
              </a:ext>
            </a:extLst>
          </p:cNvPr>
          <p:cNvSpPr/>
          <p:nvPr/>
        </p:nvSpPr>
        <p:spPr bwMode="auto">
          <a:xfrm>
            <a:off x="5243936" y="2197146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63" name="Diagonal Stripe 162">
            <a:extLst>
              <a:ext uri="{FF2B5EF4-FFF2-40B4-BE49-F238E27FC236}">
                <a16:creationId xmlns:a16="http://schemas.microsoft.com/office/drawing/2014/main" id="{91552B56-4785-FFBF-B6D3-C8280E2A9E4B}"/>
              </a:ext>
            </a:extLst>
          </p:cNvPr>
          <p:cNvSpPr/>
          <p:nvPr/>
        </p:nvSpPr>
        <p:spPr bwMode="auto">
          <a:xfrm flipH="1">
            <a:off x="5463994" y="2059606"/>
            <a:ext cx="120433" cy="146646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64" name="Diagonal Stripe 163">
            <a:extLst>
              <a:ext uri="{FF2B5EF4-FFF2-40B4-BE49-F238E27FC236}">
                <a16:creationId xmlns:a16="http://schemas.microsoft.com/office/drawing/2014/main" id="{1A83029F-1D9C-2984-974F-FFF6A66726D0}"/>
              </a:ext>
            </a:extLst>
          </p:cNvPr>
          <p:cNvSpPr/>
          <p:nvPr/>
        </p:nvSpPr>
        <p:spPr bwMode="auto">
          <a:xfrm rot="19343308">
            <a:off x="5698727" y="2173954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65" name="Diagonal Stripe 164">
            <a:extLst>
              <a:ext uri="{FF2B5EF4-FFF2-40B4-BE49-F238E27FC236}">
                <a16:creationId xmlns:a16="http://schemas.microsoft.com/office/drawing/2014/main" id="{BA573B7D-E667-BD14-8ACD-7AEE6E52ADF0}"/>
              </a:ext>
            </a:extLst>
          </p:cNvPr>
          <p:cNvSpPr/>
          <p:nvPr/>
        </p:nvSpPr>
        <p:spPr bwMode="auto">
          <a:xfrm rot="2027160">
            <a:off x="5628867" y="2232327"/>
            <a:ext cx="287102" cy="219733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66" name="Diagonal Stripe 165">
            <a:extLst>
              <a:ext uri="{FF2B5EF4-FFF2-40B4-BE49-F238E27FC236}">
                <a16:creationId xmlns:a16="http://schemas.microsoft.com/office/drawing/2014/main" id="{DC34FF98-B3EE-248A-D675-87DC9EC80B21}"/>
              </a:ext>
            </a:extLst>
          </p:cNvPr>
          <p:cNvSpPr/>
          <p:nvPr/>
        </p:nvSpPr>
        <p:spPr bwMode="auto">
          <a:xfrm rot="19564569">
            <a:off x="5574191" y="2009547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67" name="Diagonal Stripe 166">
            <a:extLst>
              <a:ext uri="{FF2B5EF4-FFF2-40B4-BE49-F238E27FC236}">
                <a16:creationId xmlns:a16="http://schemas.microsoft.com/office/drawing/2014/main" id="{41B75804-30AF-75D9-50A1-7B740F6C3D80}"/>
              </a:ext>
            </a:extLst>
          </p:cNvPr>
          <p:cNvSpPr/>
          <p:nvPr/>
        </p:nvSpPr>
        <p:spPr bwMode="auto">
          <a:xfrm rot="19494266">
            <a:off x="5398686" y="2059654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68" name="Diagonal Stripe 167">
            <a:extLst>
              <a:ext uri="{FF2B5EF4-FFF2-40B4-BE49-F238E27FC236}">
                <a16:creationId xmlns:a16="http://schemas.microsoft.com/office/drawing/2014/main" id="{84B84BA1-9FFD-8CCD-B5C5-C60F30C0CFD9}"/>
              </a:ext>
            </a:extLst>
          </p:cNvPr>
          <p:cNvSpPr/>
          <p:nvPr/>
        </p:nvSpPr>
        <p:spPr bwMode="auto">
          <a:xfrm rot="19494266" flipH="1">
            <a:off x="5392553" y="2173906"/>
            <a:ext cx="120433" cy="146646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69" name="Diagonal Stripe 168">
            <a:extLst>
              <a:ext uri="{FF2B5EF4-FFF2-40B4-BE49-F238E27FC236}">
                <a16:creationId xmlns:a16="http://schemas.microsoft.com/office/drawing/2014/main" id="{854A77C6-E963-1E83-12ED-3F5DC4B667CE}"/>
              </a:ext>
            </a:extLst>
          </p:cNvPr>
          <p:cNvSpPr/>
          <p:nvPr/>
        </p:nvSpPr>
        <p:spPr bwMode="auto">
          <a:xfrm rot="6600654">
            <a:off x="5425238" y="2259750"/>
            <a:ext cx="162130" cy="389107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70" name="Diagonal Stripe 169">
            <a:extLst>
              <a:ext uri="{FF2B5EF4-FFF2-40B4-BE49-F238E27FC236}">
                <a16:creationId xmlns:a16="http://schemas.microsoft.com/office/drawing/2014/main" id="{4D3BB4AB-6820-C520-81C7-2623A2330C59}"/>
              </a:ext>
            </a:extLst>
          </p:cNvPr>
          <p:cNvSpPr/>
          <p:nvPr/>
        </p:nvSpPr>
        <p:spPr bwMode="auto">
          <a:xfrm rot="21521426">
            <a:off x="5563510" y="2404589"/>
            <a:ext cx="287102" cy="219733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71" name="Diagonal Stripe 170">
            <a:extLst>
              <a:ext uri="{FF2B5EF4-FFF2-40B4-BE49-F238E27FC236}">
                <a16:creationId xmlns:a16="http://schemas.microsoft.com/office/drawing/2014/main" id="{9C548E75-8665-5928-25A9-6EB065E80962}"/>
              </a:ext>
            </a:extLst>
          </p:cNvPr>
          <p:cNvSpPr/>
          <p:nvPr/>
        </p:nvSpPr>
        <p:spPr bwMode="auto">
          <a:xfrm rot="17458835">
            <a:off x="5502750" y="2123847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72" name="Diagonal Stripe 171">
            <a:extLst>
              <a:ext uri="{FF2B5EF4-FFF2-40B4-BE49-F238E27FC236}">
                <a16:creationId xmlns:a16="http://schemas.microsoft.com/office/drawing/2014/main" id="{E061A45D-C533-6ACB-A1BE-F10882931175}"/>
              </a:ext>
            </a:extLst>
          </p:cNvPr>
          <p:cNvSpPr/>
          <p:nvPr/>
        </p:nvSpPr>
        <p:spPr bwMode="auto">
          <a:xfrm>
            <a:off x="5548707" y="2120379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73" name="Diagonal Stripe 172">
            <a:extLst>
              <a:ext uri="{FF2B5EF4-FFF2-40B4-BE49-F238E27FC236}">
                <a16:creationId xmlns:a16="http://schemas.microsoft.com/office/drawing/2014/main" id="{3A162AE6-3558-73A7-C0E9-9ED73287EE29}"/>
              </a:ext>
            </a:extLst>
          </p:cNvPr>
          <p:cNvSpPr/>
          <p:nvPr/>
        </p:nvSpPr>
        <p:spPr bwMode="auto">
          <a:xfrm flipH="1">
            <a:off x="5542574" y="2234631"/>
            <a:ext cx="120433" cy="146646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74" name="Diagonal Stripe 173">
            <a:extLst>
              <a:ext uri="{FF2B5EF4-FFF2-40B4-BE49-F238E27FC236}">
                <a16:creationId xmlns:a16="http://schemas.microsoft.com/office/drawing/2014/main" id="{262EF787-3091-7DEB-B937-3823CB21C54B}"/>
              </a:ext>
            </a:extLst>
          </p:cNvPr>
          <p:cNvSpPr/>
          <p:nvPr/>
        </p:nvSpPr>
        <p:spPr bwMode="auto">
          <a:xfrm rot="19343308">
            <a:off x="5639284" y="2395981"/>
            <a:ext cx="287102" cy="219733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75" name="Diagonal Stripe 174">
            <a:extLst>
              <a:ext uri="{FF2B5EF4-FFF2-40B4-BE49-F238E27FC236}">
                <a16:creationId xmlns:a16="http://schemas.microsoft.com/office/drawing/2014/main" id="{B159DC38-CE1A-F176-4DB9-1B4979B0054B}"/>
              </a:ext>
            </a:extLst>
          </p:cNvPr>
          <p:cNvSpPr/>
          <p:nvPr/>
        </p:nvSpPr>
        <p:spPr bwMode="auto">
          <a:xfrm rot="2027160">
            <a:off x="5707447" y="2407352"/>
            <a:ext cx="287102" cy="219733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76" name="Diagonal Stripe 175">
            <a:extLst>
              <a:ext uri="{FF2B5EF4-FFF2-40B4-BE49-F238E27FC236}">
                <a16:creationId xmlns:a16="http://schemas.microsoft.com/office/drawing/2014/main" id="{96466220-09BA-BD76-83D5-D8F8F8F20108}"/>
              </a:ext>
            </a:extLst>
          </p:cNvPr>
          <p:cNvSpPr/>
          <p:nvPr/>
        </p:nvSpPr>
        <p:spPr bwMode="auto">
          <a:xfrm rot="19564569">
            <a:off x="5652771" y="2184572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77" name="Diagonal Stripe 176">
            <a:extLst>
              <a:ext uri="{FF2B5EF4-FFF2-40B4-BE49-F238E27FC236}">
                <a16:creationId xmlns:a16="http://schemas.microsoft.com/office/drawing/2014/main" id="{516EB543-5F0B-EC57-173D-9ADCD6AE18CF}"/>
              </a:ext>
            </a:extLst>
          </p:cNvPr>
          <p:cNvSpPr/>
          <p:nvPr/>
        </p:nvSpPr>
        <p:spPr bwMode="auto">
          <a:xfrm rot="19494266">
            <a:off x="5477266" y="2234679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78" name="Diagonal Stripe 177">
            <a:extLst>
              <a:ext uri="{FF2B5EF4-FFF2-40B4-BE49-F238E27FC236}">
                <a16:creationId xmlns:a16="http://schemas.microsoft.com/office/drawing/2014/main" id="{1DE0F6FB-812A-91A1-6D86-3FA005261485}"/>
              </a:ext>
            </a:extLst>
          </p:cNvPr>
          <p:cNvSpPr/>
          <p:nvPr/>
        </p:nvSpPr>
        <p:spPr bwMode="auto">
          <a:xfrm rot="19494266" flipH="1">
            <a:off x="5471133" y="2348931"/>
            <a:ext cx="120433" cy="146646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79" name="Diagonal Stripe 178">
            <a:extLst>
              <a:ext uri="{FF2B5EF4-FFF2-40B4-BE49-F238E27FC236}">
                <a16:creationId xmlns:a16="http://schemas.microsoft.com/office/drawing/2014/main" id="{2B6911D1-F5D0-766C-A6F6-3813E7112DD2}"/>
              </a:ext>
            </a:extLst>
          </p:cNvPr>
          <p:cNvSpPr/>
          <p:nvPr/>
        </p:nvSpPr>
        <p:spPr bwMode="auto">
          <a:xfrm rot="17237574">
            <a:off x="5555091" y="2331743"/>
            <a:ext cx="162130" cy="389107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0" name="Diagonal Stripe 179">
            <a:extLst>
              <a:ext uri="{FF2B5EF4-FFF2-40B4-BE49-F238E27FC236}">
                <a16:creationId xmlns:a16="http://schemas.microsoft.com/office/drawing/2014/main" id="{1D4C56E1-589B-2DB0-903B-7DACACC7D58D}"/>
              </a:ext>
            </a:extLst>
          </p:cNvPr>
          <p:cNvSpPr/>
          <p:nvPr/>
        </p:nvSpPr>
        <p:spPr bwMode="auto">
          <a:xfrm rot="17458835">
            <a:off x="5238897" y="2222319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1" name="Diagonal Stripe 180">
            <a:extLst>
              <a:ext uri="{FF2B5EF4-FFF2-40B4-BE49-F238E27FC236}">
                <a16:creationId xmlns:a16="http://schemas.microsoft.com/office/drawing/2014/main" id="{49A08A91-4062-2204-5DF5-A96FD78341E6}"/>
              </a:ext>
            </a:extLst>
          </p:cNvPr>
          <p:cNvSpPr/>
          <p:nvPr/>
        </p:nvSpPr>
        <p:spPr bwMode="auto">
          <a:xfrm>
            <a:off x="7683015" y="2049857"/>
            <a:ext cx="396247" cy="39554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2" name="Diagonal Stripe 181">
            <a:extLst>
              <a:ext uri="{FF2B5EF4-FFF2-40B4-BE49-F238E27FC236}">
                <a16:creationId xmlns:a16="http://schemas.microsoft.com/office/drawing/2014/main" id="{9C94CFC5-FE28-1DDD-2992-3BB9B9EA82E2}"/>
              </a:ext>
            </a:extLst>
          </p:cNvPr>
          <p:cNvSpPr/>
          <p:nvPr/>
        </p:nvSpPr>
        <p:spPr bwMode="auto">
          <a:xfrm>
            <a:off x="7773118" y="1990434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3" name="Diagonal Stripe 182">
            <a:extLst>
              <a:ext uri="{FF2B5EF4-FFF2-40B4-BE49-F238E27FC236}">
                <a16:creationId xmlns:a16="http://schemas.microsoft.com/office/drawing/2014/main" id="{E7FFDD88-CF65-364A-6D03-9EDEF0C61665}"/>
              </a:ext>
            </a:extLst>
          </p:cNvPr>
          <p:cNvSpPr/>
          <p:nvPr/>
        </p:nvSpPr>
        <p:spPr bwMode="auto">
          <a:xfrm flipH="1">
            <a:off x="7617445" y="1922204"/>
            <a:ext cx="120433" cy="146646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4" name="Diagonal Stripe 183">
            <a:extLst>
              <a:ext uri="{FF2B5EF4-FFF2-40B4-BE49-F238E27FC236}">
                <a16:creationId xmlns:a16="http://schemas.microsoft.com/office/drawing/2014/main" id="{EB9D9F7D-F02C-6340-2E68-A275E8B33E12}"/>
              </a:ext>
            </a:extLst>
          </p:cNvPr>
          <p:cNvSpPr/>
          <p:nvPr/>
        </p:nvSpPr>
        <p:spPr bwMode="auto">
          <a:xfrm rot="19343308">
            <a:off x="7852178" y="2036552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5" name="Diagonal Stripe 184">
            <a:extLst>
              <a:ext uri="{FF2B5EF4-FFF2-40B4-BE49-F238E27FC236}">
                <a16:creationId xmlns:a16="http://schemas.microsoft.com/office/drawing/2014/main" id="{86F28496-1A98-FA4E-DBB1-10B68E5065E7}"/>
              </a:ext>
            </a:extLst>
          </p:cNvPr>
          <p:cNvSpPr/>
          <p:nvPr/>
        </p:nvSpPr>
        <p:spPr bwMode="auto">
          <a:xfrm rot="2027160">
            <a:off x="7782318" y="2094924"/>
            <a:ext cx="287102" cy="219733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6" name="Diagonal Stripe 185">
            <a:extLst>
              <a:ext uri="{FF2B5EF4-FFF2-40B4-BE49-F238E27FC236}">
                <a16:creationId xmlns:a16="http://schemas.microsoft.com/office/drawing/2014/main" id="{D6EDEDE2-567E-E117-3EEA-01578B7F8AAD}"/>
              </a:ext>
            </a:extLst>
          </p:cNvPr>
          <p:cNvSpPr/>
          <p:nvPr/>
        </p:nvSpPr>
        <p:spPr bwMode="auto">
          <a:xfrm rot="19564569">
            <a:off x="7727642" y="1872145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7" name="Diagonal Stripe 186">
            <a:extLst>
              <a:ext uri="{FF2B5EF4-FFF2-40B4-BE49-F238E27FC236}">
                <a16:creationId xmlns:a16="http://schemas.microsoft.com/office/drawing/2014/main" id="{8C580AEB-CBE6-2953-7566-DE56B5BB9334}"/>
              </a:ext>
            </a:extLst>
          </p:cNvPr>
          <p:cNvSpPr/>
          <p:nvPr/>
        </p:nvSpPr>
        <p:spPr bwMode="auto">
          <a:xfrm rot="19494266">
            <a:off x="7927868" y="1852942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8" name="Diagonal Stripe 187">
            <a:extLst>
              <a:ext uri="{FF2B5EF4-FFF2-40B4-BE49-F238E27FC236}">
                <a16:creationId xmlns:a16="http://schemas.microsoft.com/office/drawing/2014/main" id="{A360C50D-A9B1-1FE6-FA70-5238531DAD1D}"/>
              </a:ext>
            </a:extLst>
          </p:cNvPr>
          <p:cNvSpPr/>
          <p:nvPr/>
        </p:nvSpPr>
        <p:spPr bwMode="auto">
          <a:xfrm rot="19494266" flipH="1">
            <a:off x="7921735" y="1967194"/>
            <a:ext cx="120433" cy="146646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89" name="Diagonal Stripe 188">
            <a:extLst>
              <a:ext uri="{FF2B5EF4-FFF2-40B4-BE49-F238E27FC236}">
                <a16:creationId xmlns:a16="http://schemas.microsoft.com/office/drawing/2014/main" id="{D4396443-F9F7-0ED2-8410-6E3622147FE7}"/>
              </a:ext>
            </a:extLst>
          </p:cNvPr>
          <p:cNvSpPr/>
          <p:nvPr/>
        </p:nvSpPr>
        <p:spPr bwMode="auto">
          <a:xfrm rot="6600654">
            <a:off x="7644353" y="2085868"/>
            <a:ext cx="162130" cy="389107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90" name="Diagonal Stripe 189">
            <a:extLst>
              <a:ext uri="{FF2B5EF4-FFF2-40B4-BE49-F238E27FC236}">
                <a16:creationId xmlns:a16="http://schemas.microsoft.com/office/drawing/2014/main" id="{0894FC4D-7B3B-C7D7-2162-DC711B10893D}"/>
              </a:ext>
            </a:extLst>
          </p:cNvPr>
          <p:cNvSpPr/>
          <p:nvPr/>
        </p:nvSpPr>
        <p:spPr bwMode="auto">
          <a:xfrm rot="21521426">
            <a:off x="7716961" y="2267187"/>
            <a:ext cx="287102" cy="219733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91" name="Diagonal Stripe 190">
            <a:extLst>
              <a:ext uri="{FF2B5EF4-FFF2-40B4-BE49-F238E27FC236}">
                <a16:creationId xmlns:a16="http://schemas.microsoft.com/office/drawing/2014/main" id="{EC30490F-4D43-CAE7-C4D1-68309472CC4B}"/>
              </a:ext>
            </a:extLst>
          </p:cNvPr>
          <p:cNvSpPr/>
          <p:nvPr/>
        </p:nvSpPr>
        <p:spPr bwMode="auto">
          <a:xfrm rot="17458835">
            <a:off x="7656201" y="1986445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92" name="Diagonal Stripe 191">
            <a:extLst>
              <a:ext uri="{FF2B5EF4-FFF2-40B4-BE49-F238E27FC236}">
                <a16:creationId xmlns:a16="http://schemas.microsoft.com/office/drawing/2014/main" id="{7952A70E-7E65-F3B4-F34F-BAB751B81AA7}"/>
              </a:ext>
            </a:extLst>
          </p:cNvPr>
          <p:cNvSpPr/>
          <p:nvPr/>
        </p:nvSpPr>
        <p:spPr bwMode="auto">
          <a:xfrm>
            <a:off x="7702158" y="1982977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93" name="Diagonal Stripe 192">
            <a:extLst>
              <a:ext uri="{FF2B5EF4-FFF2-40B4-BE49-F238E27FC236}">
                <a16:creationId xmlns:a16="http://schemas.microsoft.com/office/drawing/2014/main" id="{A46F325A-1754-A78D-EB2F-7BC14E6A42B6}"/>
              </a:ext>
            </a:extLst>
          </p:cNvPr>
          <p:cNvSpPr/>
          <p:nvPr/>
        </p:nvSpPr>
        <p:spPr bwMode="auto">
          <a:xfrm flipH="1">
            <a:off x="7696025" y="2097229"/>
            <a:ext cx="120433" cy="146646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94" name="Diagonal Stripe 193">
            <a:extLst>
              <a:ext uri="{FF2B5EF4-FFF2-40B4-BE49-F238E27FC236}">
                <a16:creationId xmlns:a16="http://schemas.microsoft.com/office/drawing/2014/main" id="{FFA91561-8CB7-043D-2467-C9AF36549C8E}"/>
              </a:ext>
            </a:extLst>
          </p:cNvPr>
          <p:cNvSpPr/>
          <p:nvPr/>
        </p:nvSpPr>
        <p:spPr bwMode="auto">
          <a:xfrm rot="19343308">
            <a:off x="7792735" y="2258579"/>
            <a:ext cx="287102" cy="219733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95" name="Diagonal Stripe 194">
            <a:extLst>
              <a:ext uri="{FF2B5EF4-FFF2-40B4-BE49-F238E27FC236}">
                <a16:creationId xmlns:a16="http://schemas.microsoft.com/office/drawing/2014/main" id="{56E6D964-A0C0-5D4D-1D8B-8A6DA0991A3A}"/>
              </a:ext>
            </a:extLst>
          </p:cNvPr>
          <p:cNvSpPr/>
          <p:nvPr/>
        </p:nvSpPr>
        <p:spPr bwMode="auto">
          <a:xfrm rot="2027160">
            <a:off x="7860898" y="2269950"/>
            <a:ext cx="287102" cy="219733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96" name="Diagonal Stripe 195">
            <a:extLst>
              <a:ext uri="{FF2B5EF4-FFF2-40B4-BE49-F238E27FC236}">
                <a16:creationId xmlns:a16="http://schemas.microsoft.com/office/drawing/2014/main" id="{798A8EF1-40A9-DADB-BF53-78E77F1E4C91}"/>
              </a:ext>
            </a:extLst>
          </p:cNvPr>
          <p:cNvSpPr/>
          <p:nvPr/>
        </p:nvSpPr>
        <p:spPr bwMode="auto">
          <a:xfrm rot="19564569">
            <a:off x="7806222" y="2047170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97" name="Diagonal Stripe 196">
            <a:extLst>
              <a:ext uri="{FF2B5EF4-FFF2-40B4-BE49-F238E27FC236}">
                <a16:creationId xmlns:a16="http://schemas.microsoft.com/office/drawing/2014/main" id="{A307BDF5-19EE-2717-D0B5-CB1C04CD2DD1}"/>
              </a:ext>
            </a:extLst>
          </p:cNvPr>
          <p:cNvSpPr/>
          <p:nvPr/>
        </p:nvSpPr>
        <p:spPr bwMode="auto">
          <a:xfrm rot="19494266">
            <a:off x="7630717" y="2097277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98" name="Diagonal Stripe 197">
            <a:extLst>
              <a:ext uri="{FF2B5EF4-FFF2-40B4-BE49-F238E27FC236}">
                <a16:creationId xmlns:a16="http://schemas.microsoft.com/office/drawing/2014/main" id="{46A71A02-97C8-B424-9A8F-D7F983ECBD6A}"/>
              </a:ext>
            </a:extLst>
          </p:cNvPr>
          <p:cNvSpPr/>
          <p:nvPr/>
        </p:nvSpPr>
        <p:spPr bwMode="auto">
          <a:xfrm rot="19494266" flipH="1">
            <a:off x="7624584" y="2211529"/>
            <a:ext cx="120433" cy="146646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99" name="Diagonal Stripe 198">
            <a:extLst>
              <a:ext uri="{FF2B5EF4-FFF2-40B4-BE49-F238E27FC236}">
                <a16:creationId xmlns:a16="http://schemas.microsoft.com/office/drawing/2014/main" id="{C1C6C432-4470-B7FC-63F1-D07AEEAA33FC}"/>
              </a:ext>
            </a:extLst>
          </p:cNvPr>
          <p:cNvSpPr/>
          <p:nvPr/>
        </p:nvSpPr>
        <p:spPr bwMode="auto">
          <a:xfrm rot="17237574">
            <a:off x="7708542" y="2194341"/>
            <a:ext cx="162130" cy="389107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00" name="Diagonal Stripe 199">
            <a:extLst>
              <a:ext uri="{FF2B5EF4-FFF2-40B4-BE49-F238E27FC236}">
                <a16:creationId xmlns:a16="http://schemas.microsoft.com/office/drawing/2014/main" id="{8F345904-5D66-5A8D-64A0-DCD264F15305}"/>
              </a:ext>
            </a:extLst>
          </p:cNvPr>
          <p:cNvSpPr/>
          <p:nvPr/>
        </p:nvSpPr>
        <p:spPr bwMode="auto">
          <a:xfrm rot="17458835">
            <a:off x="7768079" y="2015607"/>
            <a:ext cx="108167" cy="146598"/>
          </a:xfrm>
          <a:prstGeom prst="diagStrip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1" u="none" strike="noStrike" kern="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1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91B2B30F30E40877E9D808E0D078D" ma:contentTypeVersion="10" ma:contentTypeDescription="Create a new document." ma:contentTypeScope="" ma:versionID="f84edeae1079939a9c6950e0e83191ce">
  <xsd:schema xmlns:xsd="http://www.w3.org/2001/XMLSchema" xmlns:xs="http://www.w3.org/2001/XMLSchema" xmlns:p="http://schemas.microsoft.com/office/2006/metadata/properties" xmlns:ns2="b146ee2b-2fcd-4215-ad7d-910da71adda1" xmlns:ns3="ae00b972-2374-40fc-bc5c-52b4fd1f7207" targetNamespace="http://schemas.microsoft.com/office/2006/metadata/properties" ma:root="true" ma:fieldsID="d886e96903b39138138036bdb9c86528" ns2:_="" ns3:_="">
    <xsd:import namespace="b146ee2b-2fcd-4215-ad7d-910da71adda1"/>
    <xsd:import namespace="ae00b972-2374-40fc-bc5c-52b4fd1f72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6ee2b-2fcd-4215-ad7d-910da71add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02a0594-8e2d-4088-b3d0-1b6b4c61a5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0b972-2374-40fc-bc5c-52b4fd1f72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46ee2b-2fcd-4215-ad7d-910da71adda1">
      <Terms xmlns="http://schemas.microsoft.com/office/infopath/2007/PartnerControls"/>
    </lcf76f155ced4ddcb4097134ff3c332f>
    <SharedWithUsers xmlns="ae00b972-2374-40fc-bc5c-52b4fd1f7207">
      <UserInfo>
        <DisplayName>Aiko Inada</DisplayName>
        <AccountId>175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9088D71-F277-4F45-8318-EBCF7EE063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6ee2b-2fcd-4215-ad7d-910da71adda1"/>
    <ds:schemaRef ds:uri="ae00b972-2374-40fc-bc5c-52b4fd1f72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00315C-C947-42D8-BC03-A3F0B3CD4C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3924AC-88D4-4C2B-AB2D-F2AAFF8D470D}">
  <ds:schemaRefs>
    <ds:schemaRef ds:uri="b146ee2b-2fcd-4215-ad7d-910da71adda1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e00b972-2374-40fc-bc5c-52b4fd1f720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1074</Words>
  <Application>Microsoft Office PowerPoint</Application>
  <PresentationFormat>On-screen Show (16:9)</PresentationFormat>
  <Paragraphs>304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TradeGothic</vt:lpstr>
      <vt:lpstr>Theme1</vt:lpstr>
      <vt:lpstr>Custom Design</vt:lpstr>
      <vt:lpstr>Prism 9</vt:lpstr>
      <vt:lpstr>The Impact of Calcified Nodules on 2-year Clinical Outcomes:  Patient-Level Pooled Analysis from the Disrupt CAD III and IV OCT Sub-studies</vt:lpstr>
      <vt:lpstr>PowerPoint Presentation</vt:lpstr>
      <vt:lpstr>Calcific Nodules</vt:lpstr>
      <vt:lpstr>Pooled Analysis Study Design</vt:lpstr>
      <vt:lpstr>Baseline Patient Characteristics</vt:lpstr>
      <vt:lpstr>Baseline Angiographic Characteristics</vt:lpstr>
      <vt:lpstr>Procedural Characteristics</vt:lpstr>
      <vt:lpstr>Deformed Eruptive Nodule</vt:lpstr>
      <vt:lpstr>PowerPoint Presentation</vt:lpstr>
      <vt:lpstr>Deformed Protruding Nodule</vt:lpstr>
      <vt:lpstr>Deformed Protruding Nodule</vt:lpstr>
      <vt:lpstr>Non-Deformed Protruding Nodule</vt:lpstr>
      <vt:lpstr>Non-Deformed Protruding Nodule</vt:lpstr>
      <vt:lpstr>OCT Results</vt:lpstr>
      <vt:lpstr>IVL in CN Lesions</vt:lpstr>
      <vt:lpstr>Target Lesion Failure</vt:lpstr>
      <vt:lpstr>Target Lesion Failure</vt:lpstr>
      <vt:lpstr>PowerPoint Presentation</vt:lpstr>
      <vt:lpstr>PowerPoint Presentation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Linda Husseini</cp:lastModifiedBy>
  <cp:revision>10</cp:revision>
  <cp:lastPrinted>2020-02-17T20:23:37Z</cp:lastPrinted>
  <dcterms:created xsi:type="dcterms:W3CDTF">2015-01-08T17:01:57Z</dcterms:created>
  <dcterms:modified xsi:type="dcterms:W3CDTF">2023-03-30T00:07:48Z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0x01010013491B2B30F30E40877E9D808E0D078D</vt:lpwstr>
  </property>
  <property fmtid="{D5CDD505-2E9C-101B-9397-08002B2CF9AE}" pid="3" name="MediaServiceImageTags">
    <vt:lpwstr/>
  </property>
</Properties>
</file>